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46" r:id="rId2"/>
    <p:sldMasterId id="2147484012" r:id="rId3"/>
    <p:sldMasterId id="2147484024" r:id="rId4"/>
    <p:sldMasterId id="2147484036" r:id="rId5"/>
    <p:sldMasterId id="2147484048" r:id="rId6"/>
    <p:sldMasterId id="2147484060" r:id="rId7"/>
    <p:sldMasterId id="2147484122" r:id="rId8"/>
    <p:sldMasterId id="2147484134" r:id="rId9"/>
    <p:sldMasterId id="2147484159" r:id="rId10"/>
    <p:sldMasterId id="2147484171" r:id="rId11"/>
    <p:sldMasterId id="2147484184" r:id="rId12"/>
    <p:sldMasterId id="2147484196" r:id="rId13"/>
    <p:sldMasterId id="2147484208" r:id="rId14"/>
  </p:sldMasterIdLst>
  <p:notesMasterIdLst>
    <p:notesMasterId r:id="rId67"/>
  </p:notesMasterIdLst>
  <p:handoutMasterIdLst>
    <p:handoutMasterId r:id="rId68"/>
  </p:handoutMasterIdLst>
  <p:sldIdLst>
    <p:sldId id="256" r:id="rId15"/>
    <p:sldId id="257" r:id="rId16"/>
    <p:sldId id="296" r:id="rId17"/>
    <p:sldId id="311" r:id="rId18"/>
    <p:sldId id="258" r:id="rId19"/>
    <p:sldId id="261"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268" r:id="rId35"/>
    <p:sldId id="259" r:id="rId36"/>
    <p:sldId id="260" r:id="rId37"/>
    <p:sldId id="262" r:id="rId38"/>
    <p:sldId id="263" r:id="rId39"/>
    <p:sldId id="264" r:id="rId40"/>
    <p:sldId id="265" r:id="rId41"/>
    <p:sldId id="274" r:id="rId42"/>
    <p:sldId id="266" r:id="rId43"/>
    <p:sldId id="269" r:id="rId44"/>
    <p:sldId id="275" r:id="rId45"/>
    <p:sldId id="276" r:id="rId46"/>
    <p:sldId id="267" r:id="rId47"/>
    <p:sldId id="270" r:id="rId48"/>
    <p:sldId id="278" r:id="rId49"/>
    <p:sldId id="279" r:id="rId50"/>
    <p:sldId id="280" r:id="rId51"/>
    <p:sldId id="281" r:id="rId52"/>
    <p:sldId id="282" r:id="rId53"/>
    <p:sldId id="283" r:id="rId54"/>
    <p:sldId id="284" r:id="rId55"/>
    <p:sldId id="285" r:id="rId56"/>
    <p:sldId id="286" r:id="rId57"/>
    <p:sldId id="287" r:id="rId58"/>
    <p:sldId id="288" r:id="rId59"/>
    <p:sldId id="289" r:id="rId60"/>
    <p:sldId id="290" r:id="rId61"/>
    <p:sldId id="291" r:id="rId62"/>
    <p:sldId id="292" r:id="rId63"/>
    <p:sldId id="293" r:id="rId64"/>
    <p:sldId id="294" r:id="rId65"/>
    <p:sldId id="295"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sca"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1" d="100"/>
          <a:sy n="61" d="100"/>
        </p:scale>
        <p:origin x="-152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slide" Target="slides/slide49.xml"/><Relationship Id="rId68"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66" Type="http://schemas.openxmlformats.org/officeDocument/2006/relationships/slide" Target="slides/slide52.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slide" Target="slides/slide47.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slide" Target="slides/slide46.xml"/><Relationship Id="rId65" Type="http://schemas.openxmlformats.org/officeDocument/2006/relationships/slide" Target="slides/slide51.xml"/><Relationship Id="rId73"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slide" Target="slides/slide50.xml"/><Relationship Id="rId69" Type="http://schemas.openxmlformats.org/officeDocument/2006/relationships/commentAuthors" Target="commentAuthors.xml"/><Relationship Id="rId8" Type="http://schemas.openxmlformats.org/officeDocument/2006/relationships/slideMaster" Target="slideMasters/slideMaster8.xml"/><Relationship Id="rId51" Type="http://schemas.openxmlformats.org/officeDocument/2006/relationships/slide" Target="slides/slide37.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slide" Target="slides/slide45.xml"/><Relationship Id="rId67" Type="http://schemas.openxmlformats.org/officeDocument/2006/relationships/notesMaster" Target="notesMasters/notesMaster1.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slide" Target="slides/slide48.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6-06-23T18:46:04.859" idx="2">
    <p:pos x="86" y="-2"/>
    <p:text>Jelantik-MujiS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6-06-23T18:46:04.859" idx="3">
    <p:pos x="86" y="-2"/>
    <p:text>Jelantik-MujiS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r>
              <a:rPr lang="en-US"/>
              <a:t>Estetika</a:t>
            </a:r>
          </a:p>
        </p:txBody>
      </p:sp>
      <p:sp>
        <p:nvSpPr>
          <p:cNvPr id="26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r>
              <a:rPr lang="en-US"/>
              <a:t>Estetika</a:t>
            </a:r>
          </a:p>
        </p:txBody>
      </p:sp>
      <p:sp>
        <p:nvSpPr>
          <p:cNvPr id="26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r>
              <a:rPr lang="en-US"/>
              <a:t>roed_zoes</a:t>
            </a:r>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F61184B3-5065-4542-AF93-62F10657A18D}" type="slidenum">
              <a:rPr lang="en-US"/>
              <a:pPr>
                <a:defRPr/>
              </a:pPr>
              <a:t>‹#›</a:t>
            </a:fld>
            <a:endParaRPr lang="en-US"/>
          </a:p>
        </p:txBody>
      </p:sp>
    </p:spTree>
    <p:extLst>
      <p:ext uri="{BB962C8B-B14F-4D97-AF65-F5344CB8AC3E}">
        <p14:creationId xmlns:p14="http://schemas.microsoft.com/office/powerpoint/2010/main" val="2002608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r>
              <a:rPr lang="en-US"/>
              <a:t>Estetika</a:t>
            </a:r>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r>
              <a:rPr lang="en-US"/>
              <a:t>Estetika</a:t>
            </a:r>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r>
              <a:rPr lang="en-US"/>
              <a:t>roed_zoes</a:t>
            </a:r>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67A8EB8-9807-44D9-8EE0-D4F400AE5D01}" type="slidenum">
              <a:rPr lang="en-US"/>
              <a:pPr>
                <a:defRPr/>
              </a:pPr>
              <a:t>‹#›</a:t>
            </a:fld>
            <a:endParaRPr lang="en-US"/>
          </a:p>
        </p:txBody>
      </p:sp>
    </p:spTree>
    <p:extLst>
      <p:ext uri="{BB962C8B-B14F-4D97-AF65-F5344CB8AC3E}">
        <p14:creationId xmlns:p14="http://schemas.microsoft.com/office/powerpoint/2010/main" val="199764944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49155"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49156"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roed_zoes</a:t>
            </a:r>
          </a:p>
        </p:txBody>
      </p:sp>
      <p:sp>
        <p:nvSpPr>
          <p:cNvPr id="49157"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fld id="{110DB5E1-66DE-4D8B-9917-F85AB718A7D1}" type="slidenum">
              <a:rPr lang="en-US" smtClean="0">
                <a:latin typeface="Times New Roman" pitchFamily="18" charset="0"/>
              </a:rPr>
              <a:pPr>
                <a:defRPr/>
              </a:pPr>
              <a:t>1</a:t>
            </a:fld>
            <a:endParaRPr lang="en-US" smtClean="0">
              <a:latin typeface="Times New Roman" pitchFamily="18" charset="0"/>
            </a:endParaRP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49155"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49156"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roed_zoes</a:t>
            </a:r>
          </a:p>
        </p:txBody>
      </p:sp>
      <p:sp>
        <p:nvSpPr>
          <p:cNvPr id="49157"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fld id="{110DB5E1-66DE-4D8B-9917-F85AB718A7D1}" type="slidenum">
              <a:rPr lang="en-US" smtClean="0">
                <a:latin typeface="Times New Roman" pitchFamily="18" charset="0"/>
              </a:rPr>
              <a:pPr>
                <a:defRPr/>
              </a:pPr>
              <a:t>3</a:t>
            </a:fld>
            <a:endParaRPr lang="en-US" smtClean="0">
              <a:latin typeface="Times New Roman" pitchFamily="18" charset="0"/>
            </a:endParaRP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D2176DB-F42E-48EA-8139-1F82464BE07F}" type="slidenum">
              <a:rPr lang="en-US" sz="1200">
                <a:solidFill>
                  <a:prstClr val="black"/>
                </a:solidFill>
              </a:rPr>
              <a:pPr/>
              <a:t>11</a:t>
            </a:fld>
            <a:endParaRPr lang="en-US" sz="1200">
              <a:solidFill>
                <a:prstClr val="black"/>
              </a:solidFill>
            </a:endParaRPr>
          </a:p>
        </p:txBody>
      </p:sp>
      <p:sp>
        <p:nvSpPr>
          <p:cNvPr id="157699" name="Rectangle 2"/>
          <p:cNvSpPr>
            <a:spLocks noGrp="1" noRot="1" noChangeAspect="1" noChangeArrowheads="1" noTextEdit="1"/>
          </p:cNvSpPr>
          <p:nvPr>
            <p:ph type="sldImg"/>
          </p:nvPr>
        </p:nvSpPr>
        <p:spPr>
          <a:xfrm>
            <a:off x="1141413" y="685800"/>
            <a:ext cx="4575175" cy="3430588"/>
          </a:xfrm>
          <a:ln/>
        </p:spPr>
      </p:sp>
      <p:sp>
        <p:nvSpPr>
          <p:cNvPr id="157700"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50179"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Estetika</a:t>
            </a:r>
          </a:p>
        </p:txBody>
      </p:sp>
      <p:sp>
        <p:nvSpPr>
          <p:cNvPr id="50180"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mtClean="0">
                <a:latin typeface="Times New Roman" pitchFamily="18" charset="0"/>
              </a:rPr>
              <a:t>roed_zoes</a:t>
            </a:r>
          </a:p>
        </p:txBody>
      </p:sp>
      <p:sp>
        <p:nvSpPr>
          <p:cNvPr id="50181"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fld id="{10C28835-E28F-43C9-B6D1-5818EFEB9C2B}" type="slidenum">
              <a:rPr lang="en-US" smtClean="0">
                <a:latin typeface="Times New Roman" pitchFamily="18" charset="0"/>
              </a:rPr>
              <a:pPr>
                <a:defRPr/>
              </a:pPr>
              <a:t>22</a:t>
            </a:fld>
            <a:endParaRPr lang="en-US" smtClean="0">
              <a:latin typeface="Times New Roman" pitchFamily="18" charset="0"/>
            </a:endParaRPr>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3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720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r>
              <a:rPr lang="en-US" altLang="en-US" smtClean="0"/>
              <a:t>3/8/2015</a:t>
            </a: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621F29C8-5EB1-48C2-AB18-29758E7F93B5}" type="slidenum">
              <a:rPr lang="en-US" altLang="en-US"/>
              <a:pPr>
                <a:defRPr/>
              </a:pPr>
              <a:t>‹#›</a:t>
            </a:fld>
            <a:endParaRPr lang="en-US" altLang="en-US"/>
          </a:p>
        </p:txBody>
      </p:sp>
    </p:spTree>
    <p:extLst>
      <p:ext uri="{BB962C8B-B14F-4D97-AF65-F5344CB8AC3E}">
        <p14:creationId xmlns:p14="http://schemas.microsoft.com/office/powerpoint/2010/main" val="196426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9B5C270-D177-4E6A-9AB8-9320EBF5DE29}" type="slidenum">
              <a:rPr lang="en-US" altLang="en-US"/>
              <a:pPr>
                <a:defRPr/>
              </a:pPr>
              <a:t>‹#›</a:t>
            </a:fld>
            <a:endParaRPr lang="en-US" altLang="en-US"/>
          </a:p>
        </p:txBody>
      </p:sp>
    </p:spTree>
    <p:extLst>
      <p:ext uri="{BB962C8B-B14F-4D97-AF65-F5344CB8AC3E}">
        <p14:creationId xmlns:p14="http://schemas.microsoft.com/office/powerpoint/2010/main" val="17420663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230B40F9-C920-48E3-A976-E8401C06EDFC}" type="slidenum">
              <a:rPr lang="en-US"/>
              <a:pPr>
                <a:defRPr/>
              </a:pPr>
              <a:t>‹#›</a:t>
            </a:fld>
            <a:endParaRPr lang="en-US"/>
          </a:p>
        </p:txBody>
      </p:sp>
    </p:spTree>
    <p:extLst>
      <p:ext uri="{BB962C8B-B14F-4D97-AF65-F5344CB8AC3E}">
        <p14:creationId xmlns:p14="http://schemas.microsoft.com/office/powerpoint/2010/main" val="34842171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FD21B635-C9AC-4D91-82A3-2A452652D18E}" type="slidenum">
              <a:rPr lang="en-US"/>
              <a:pPr>
                <a:defRPr/>
              </a:pPr>
              <a:t>‹#›</a:t>
            </a:fld>
            <a:endParaRPr lang="en-US"/>
          </a:p>
        </p:txBody>
      </p:sp>
    </p:spTree>
    <p:extLst>
      <p:ext uri="{BB962C8B-B14F-4D97-AF65-F5344CB8AC3E}">
        <p14:creationId xmlns:p14="http://schemas.microsoft.com/office/powerpoint/2010/main" val="181275062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43000" y="6400800"/>
            <a:ext cx="1905000" cy="457200"/>
          </a:xfrm>
        </p:spPr>
        <p:txBody>
          <a:bodyPr/>
          <a:lstStyle>
            <a:lvl1pPr>
              <a:defRPr smtClean="0"/>
            </a:lvl1pPr>
          </a:lstStyle>
          <a:p>
            <a:pPr>
              <a:defRPr/>
            </a:pPr>
            <a:r>
              <a:rPr lang="en-US" smtClean="0"/>
              <a:t>3/8/2015</a:t>
            </a:r>
            <a:endParaRPr lang="en-US"/>
          </a:p>
        </p:txBody>
      </p:sp>
      <p:sp>
        <p:nvSpPr>
          <p:cNvPr id="6" name="Footer Placeholder 5"/>
          <p:cNvSpPr>
            <a:spLocks noGrp="1"/>
          </p:cNvSpPr>
          <p:nvPr>
            <p:ph type="ftr" sz="quarter" idx="11"/>
          </p:nvPr>
        </p:nvSpPr>
        <p:spPr>
          <a:xfrm>
            <a:off x="3581400" y="6400800"/>
            <a:ext cx="2895600" cy="457200"/>
          </a:xfrm>
        </p:spPr>
        <p:txBody>
          <a:bodyPr/>
          <a:lstStyle>
            <a:lvl1pPr>
              <a:defRPr smtClean="0"/>
            </a:lvl1pPr>
          </a:lstStyle>
          <a:p>
            <a:pPr>
              <a:defRPr/>
            </a:pPr>
            <a:r>
              <a:rPr lang="en-US" smtClean="0">
                <a:solidFill>
                  <a:srgbClr val="F07F09"/>
                </a:solidFill>
              </a:rPr>
              <a:t>rudyanto@unika.ac.id</a:t>
            </a:r>
            <a:endParaRPr lang="en-US">
              <a:solidFill>
                <a:srgbClr val="F07F09"/>
              </a:solidFill>
            </a:endParaRPr>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pPr>
              <a:defRPr/>
            </a:pPr>
            <a:fld id="{10D88293-DD15-49FF-8110-B68F617C84E1}" type="slidenum">
              <a:rPr lang="en-US"/>
              <a:pPr>
                <a:defRPr/>
              </a:pPr>
              <a:t>‹#›</a:t>
            </a:fld>
            <a:endParaRPr lang="en-US"/>
          </a:p>
        </p:txBody>
      </p:sp>
    </p:spTree>
    <p:extLst>
      <p:ext uri="{BB962C8B-B14F-4D97-AF65-F5344CB8AC3E}">
        <p14:creationId xmlns:p14="http://schemas.microsoft.com/office/powerpoint/2010/main" val="26155046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Lucida Sans Unicode"/>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solidFill>
                  <a:prstClr val="black"/>
                </a:solidFill>
                <a:latin typeface="Lucida Sans Unicode"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r>
              <a:rPr lang="en-US" smtClean="0"/>
              <a:t>3/8/2015</a:t>
            </a:r>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r>
              <a:rPr lang="en-US" smtClean="0">
                <a:solidFill>
                  <a:srgbClr val="D34817">
                    <a:tint val="20000"/>
                  </a:srgbClr>
                </a:solidFill>
              </a:rPr>
              <a:t>rudyanto@unika.ac.id</a:t>
            </a:r>
            <a:endParaRPr lang="en-US">
              <a:solidFill>
                <a:srgbClr val="D34817">
                  <a:tint val="20000"/>
                </a:srgbClr>
              </a:solidFill>
            </a:endParaRP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8B99357-DE12-4E4B-86FF-A3EDB3371E35}" type="slidenum">
              <a:rPr lang="en-US"/>
              <a:pPr>
                <a:defRPr/>
              </a:pPr>
              <a:t>‹#›</a:t>
            </a:fld>
            <a:endParaRPr lang="en-US" dirty="0"/>
          </a:p>
        </p:txBody>
      </p:sp>
    </p:spTree>
    <p:extLst>
      <p:ext uri="{BB962C8B-B14F-4D97-AF65-F5344CB8AC3E}">
        <p14:creationId xmlns:p14="http://schemas.microsoft.com/office/powerpoint/2010/main" val="394997190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3/8/2015</a:t>
            </a:r>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rudyanto@unika.ac.id</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3F11949D-EA35-4331-AF96-D49B7701D35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6325675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smtClean="0">
                <a:solidFill>
                  <a:prstClr val="white"/>
                </a:solidFill>
              </a:rPr>
              <a:t>3/8/2015</a:t>
            </a:r>
            <a:endParaRPr lang="en-US" dirty="0">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smtClean="0">
                <a:solidFill>
                  <a:prstClr val="white"/>
                </a:solidFill>
              </a:rPr>
              <a:t>rudyanto@unika.ac.id</a:t>
            </a: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703AFCD4-5E00-480D-A35A-D748BB9A3AD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43174136"/>
      </p:ext>
    </p:extLst>
  </p:cSld>
  <p:clrMapOvr>
    <a:overrideClrMapping bg1="dk1" tx1="lt1" bg2="dk2" tx2="lt2" accent1="accent1" accent2="accent2" accent3="accent3" accent4="accent4" accent5="accent5" accent6="accent6" hlink="hlink" folHlink="folHlink"/>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smtClean="0">
                <a:solidFill>
                  <a:prstClr val="white"/>
                </a:solidFill>
              </a:rPr>
              <a:t>3/8/2015</a:t>
            </a:r>
            <a:endParaRPr lang="en-US" dirty="0">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smtClean="0">
                <a:solidFill>
                  <a:prstClr val="white"/>
                </a:solidFill>
              </a:rPr>
              <a:t>rudyanto@unika.ac.id</a:t>
            </a: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1D56E7CA-9046-4AA2-9C01-A4F92A66238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072450481"/>
      </p:ext>
    </p:extLst>
  </p:cSld>
  <p:clrMapOvr>
    <a:overrideClrMapping bg1="dk1" tx1="lt1" bg2="dk2" tx2="lt2" accent1="accent1" accent2="accent2" accent3="accent3" accent4="accent4" accent5="accent5" accent6="accent6" hlink="hlink" folHlink="folHlink"/>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smtClean="0">
                <a:solidFill>
                  <a:prstClr val="black"/>
                </a:solidFill>
              </a:rPr>
              <a:t>3/8/2015</a:t>
            </a:r>
            <a:endParaRPr lang="en-US" dirty="0">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smtClean="0">
                <a:solidFill>
                  <a:prstClr val="black"/>
                </a:solidFill>
              </a:rPr>
              <a:t>rudyanto@unika.ac.id</a:t>
            </a: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64638925-1880-4D48-A7CA-923EA34512F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9918324"/>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n-US" smtClean="0">
                <a:solidFill>
                  <a:prstClr val="white"/>
                </a:solidFill>
              </a:rPr>
              <a:t>3/8/2015</a:t>
            </a:r>
            <a:endParaRPr lang="en-US" dirty="0">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smtClean="0">
                <a:solidFill>
                  <a:prstClr val="white"/>
                </a:solidFill>
              </a:rPr>
              <a:t>rudyanto@unika.ac.id</a:t>
            </a: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8142E903-DB98-446A-A694-A9AE5C05229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30845012"/>
      </p:ext>
    </p:extLst>
  </p:cSld>
  <p:clrMapOvr>
    <a:overrideClrMapping bg1="dk1" tx1="lt1" bg2="dk2" tx2="lt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smtClean="0">
                <a:solidFill>
                  <a:prstClr val="black"/>
                </a:solidFill>
              </a:rPr>
              <a:t>3/8/2015</a:t>
            </a:r>
            <a:endParaRPr lang="en-US" dirty="0">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smtClean="0">
                <a:solidFill>
                  <a:prstClr val="black"/>
                </a:solidFill>
              </a:rPr>
              <a:t>rudyanto@unika.ac.id</a:t>
            </a: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9E511261-A536-4C9A-B8AD-0E0C8D9F8E8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97308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DA1BE90-754E-4BA7-97CA-5ADC33EBFAFC}" type="slidenum">
              <a:rPr lang="en-US" altLang="en-US"/>
              <a:pPr>
                <a:defRPr/>
              </a:pPr>
              <a:t>‹#›</a:t>
            </a:fld>
            <a:endParaRPr lang="en-US" altLang="en-US"/>
          </a:p>
        </p:txBody>
      </p:sp>
    </p:spTree>
    <p:extLst>
      <p:ext uri="{BB962C8B-B14F-4D97-AF65-F5344CB8AC3E}">
        <p14:creationId xmlns:p14="http://schemas.microsoft.com/office/powerpoint/2010/main" val="359411780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smtClean="0">
                <a:solidFill>
                  <a:prstClr val="black"/>
                </a:solidFill>
              </a:rPr>
              <a:t>3/8/2015</a:t>
            </a:r>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smtClean="0">
                <a:solidFill>
                  <a:prstClr val="black"/>
                </a:solidFill>
              </a:rPr>
              <a:t>rudyanto@unika.ac.id</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36A753D-D0F2-44A8-AEED-A3DC7DBF0E8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87573598"/>
      </p:ext>
    </p:extLst>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white"/>
              </a:solidFill>
              <a:latin typeface="Lucida Sans Unicode"/>
            </a:endParaRPr>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solidFill>
                <a:prstClr val="white"/>
              </a:solidFill>
              <a:latin typeface="Lucida Sans Unicode" pitchFamily="34" charset="0"/>
            </a:endParaRPr>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r>
              <a:rPr lang="en-US" smtClean="0">
                <a:solidFill>
                  <a:prstClr val="white"/>
                </a:solidFill>
              </a:rPr>
              <a:t>3/8/2015</a:t>
            </a:r>
            <a:endParaRPr lang="en-US" dirty="0">
              <a:solidFill>
                <a:prstClr val="white"/>
              </a:solidFill>
            </a:endParaRPr>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r>
              <a:rPr lang="en-US" smtClean="0">
                <a:solidFill>
                  <a:prstClr val="white"/>
                </a:solidFill>
              </a:rPr>
              <a:t>rudyanto@unika.ac.id</a:t>
            </a:r>
            <a:endParaRPr lang="en-US">
              <a:solidFill>
                <a:prstClr val="white"/>
              </a:solidFill>
            </a:endParaRP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B1E7EB7-4227-461C-A355-2AD8BBC4486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658853929"/>
      </p:ext>
    </p:extLst>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3/8/2015</a:t>
            </a:r>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rudyanto@unika.ac.id</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C087D089-7645-49A7-B7AF-066AA6D866F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610183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3/8/2015</a:t>
            </a:r>
            <a:endParaRPr lang="en-US" dirty="0">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rudyanto@unika.ac.id</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535C756C-6FC9-4603-A4D4-93CDB264B2A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08698904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17203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1720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r>
              <a:rPr lang="en-US" altLang="en-US">
                <a:solidFill>
                  <a:prstClr val="white"/>
                </a:solidFill>
              </a:rPr>
              <a:t>17 Maret 2014</a:t>
            </a:r>
          </a:p>
        </p:txBody>
      </p:sp>
      <p:sp>
        <p:nvSpPr>
          <p:cNvPr id="39" name="Rectangle 6"/>
          <p:cNvSpPr>
            <a:spLocks noGrp="1" noChangeArrowheads="1"/>
          </p:cNvSpPr>
          <p:nvPr>
            <p:ph type="ftr" sz="quarter" idx="11"/>
          </p:nvPr>
        </p:nvSpPr>
        <p:spPr/>
        <p:txBody>
          <a:bodyPr/>
          <a:lstStyle>
            <a:lvl1pPr>
              <a:defRPr/>
            </a:lvl1pPr>
          </a:lstStyle>
          <a:p>
            <a:pPr>
              <a:defRPr/>
            </a:pPr>
            <a:r>
              <a:rPr lang="en-US" altLang="en-US">
                <a:solidFill>
                  <a:prstClr val="white"/>
                </a:solidFill>
              </a:rPr>
              <a:t>roedzoes@yahoo.com</a:t>
            </a:r>
          </a:p>
        </p:txBody>
      </p:sp>
      <p:sp>
        <p:nvSpPr>
          <p:cNvPr id="40" name="Rectangle 7"/>
          <p:cNvSpPr>
            <a:spLocks noGrp="1" noChangeArrowheads="1"/>
          </p:cNvSpPr>
          <p:nvPr>
            <p:ph type="sldNum" sz="quarter" idx="12"/>
          </p:nvPr>
        </p:nvSpPr>
        <p:spPr/>
        <p:txBody>
          <a:bodyPr/>
          <a:lstStyle>
            <a:lvl1pPr>
              <a:defRPr/>
            </a:lvl1pPr>
          </a:lstStyle>
          <a:p>
            <a:pPr>
              <a:defRPr/>
            </a:pPr>
            <a:fld id="{DD4010C4-ADF0-43F2-AABE-4B037493399A}"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199363497"/>
      </p:ext>
    </p:extLst>
  </p:cSld>
  <p:clrMapOvr>
    <a:masterClrMapping/>
  </p:clrMapOvr>
  <p:transition spd="slow">
    <p:zoom/>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6" name="Rectangle 7"/>
          <p:cNvSpPr>
            <a:spLocks noGrp="1" noChangeArrowheads="1"/>
          </p:cNvSpPr>
          <p:nvPr>
            <p:ph type="sldNum" sz="quarter" idx="12"/>
          </p:nvPr>
        </p:nvSpPr>
        <p:spPr>
          <a:ln/>
        </p:spPr>
        <p:txBody>
          <a:bodyPr/>
          <a:lstStyle>
            <a:lvl1pPr>
              <a:defRPr/>
            </a:lvl1pPr>
          </a:lstStyle>
          <a:p>
            <a:pPr>
              <a:defRPr/>
            </a:pPr>
            <a:fld id="{11EB10D9-2401-4246-9AF4-C568B3B2CF0D}"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558410159"/>
      </p:ext>
    </p:extLst>
  </p:cSld>
  <p:clrMapOvr>
    <a:masterClrMapping/>
  </p:clrMapOvr>
  <p:transition spd="slow">
    <p:zoom/>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6" name="Rectangle 7"/>
          <p:cNvSpPr>
            <a:spLocks noGrp="1" noChangeArrowheads="1"/>
          </p:cNvSpPr>
          <p:nvPr>
            <p:ph type="sldNum" sz="quarter" idx="12"/>
          </p:nvPr>
        </p:nvSpPr>
        <p:spPr>
          <a:ln/>
        </p:spPr>
        <p:txBody>
          <a:bodyPr/>
          <a:lstStyle>
            <a:lvl1pPr>
              <a:defRPr/>
            </a:lvl1pPr>
          </a:lstStyle>
          <a:p>
            <a:pPr>
              <a:defRPr/>
            </a:pPr>
            <a:fld id="{F5EE7C57-EF68-46BE-82AC-E94EA7B527AE}"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258065061"/>
      </p:ext>
    </p:extLst>
  </p:cSld>
  <p:clrMapOvr>
    <a:masterClrMapping/>
  </p:clrMapOvr>
  <p:transition spd="slow">
    <p:zoom/>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7" name="Rectangle 7"/>
          <p:cNvSpPr>
            <a:spLocks noGrp="1" noChangeArrowheads="1"/>
          </p:cNvSpPr>
          <p:nvPr>
            <p:ph type="sldNum" sz="quarter" idx="12"/>
          </p:nvPr>
        </p:nvSpPr>
        <p:spPr>
          <a:ln/>
        </p:spPr>
        <p:txBody>
          <a:bodyPr/>
          <a:lstStyle>
            <a:lvl1pPr>
              <a:defRPr/>
            </a:lvl1pPr>
          </a:lstStyle>
          <a:p>
            <a:pPr>
              <a:defRPr/>
            </a:pPr>
            <a:fld id="{1F17E265-17E8-49B6-BFE3-D4B63445C32D}"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663858907"/>
      </p:ext>
    </p:extLst>
  </p:cSld>
  <p:clrMapOvr>
    <a:masterClrMapping/>
  </p:clrMapOvr>
  <p:transition spd="slow">
    <p:zoom/>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9" name="Rectangle 7"/>
          <p:cNvSpPr>
            <a:spLocks noGrp="1" noChangeArrowheads="1"/>
          </p:cNvSpPr>
          <p:nvPr>
            <p:ph type="sldNum" sz="quarter" idx="12"/>
          </p:nvPr>
        </p:nvSpPr>
        <p:spPr>
          <a:ln/>
        </p:spPr>
        <p:txBody>
          <a:bodyPr/>
          <a:lstStyle>
            <a:lvl1pPr>
              <a:defRPr/>
            </a:lvl1pPr>
          </a:lstStyle>
          <a:p>
            <a:pPr>
              <a:defRPr/>
            </a:pPr>
            <a:fld id="{299F024C-E5B7-4FAF-A1E5-71004A300034}"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848747666"/>
      </p:ext>
    </p:extLst>
  </p:cSld>
  <p:clrMapOvr>
    <a:masterClrMapping/>
  </p:clrMapOvr>
  <p:transition spd="slow">
    <p:zoom/>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5" name="Rectangle 7"/>
          <p:cNvSpPr>
            <a:spLocks noGrp="1" noChangeArrowheads="1"/>
          </p:cNvSpPr>
          <p:nvPr>
            <p:ph type="sldNum" sz="quarter" idx="12"/>
          </p:nvPr>
        </p:nvSpPr>
        <p:spPr>
          <a:ln/>
        </p:spPr>
        <p:txBody>
          <a:bodyPr/>
          <a:lstStyle>
            <a:lvl1pPr>
              <a:defRPr/>
            </a:lvl1pPr>
          </a:lstStyle>
          <a:p>
            <a:pPr>
              <a:defRPr/>
            </a:pPr>
            <a:fld id="{36836B6F-886C-4718-9A46-D69770EC8720}"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354311907"/>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7379EC-CD41-43CA-A967-9BC526055F7B}" type="slidenum">
              <a:rPr lang="en-US" altLang="en-US"/>
              <a:pPr>
                <a:defRPr/>
              </a:pPr>
              <a:t>‹#›</a:t>
            </a:fld>
            <a:endParaRPr lang="en-US" altLang="en-US"/>
          </a:p>
        </p:txBody>
      </p:sp>
    </p:spTree>
    <p:extLst>
      <p:ext uri="{BB962C8B-B14F-4D97-AF65-F5344CB8AC3E}">
        <p14:creationId xmlns:p14="http://schemas.microsoft.com/office/powerpoint/2010/main" val="109155767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4" name="Rectangle 7"/>
          <p:cNvSpPr>
            <a:spLocks noGrp="1" noChangeArrowheads="1"/>
          </p:cNvSpPr>
          <p:nvPr>
            <p:ph type="sldNum" sz="quarter" idx="12"/>
          </p:nvPr>
        </p:nvSpPr>
        <p:spPr>
          <a:ln/>
        </p:spPr>
        <p:txBody>
          <a:bodyPr/>
          <a:lstStyle>
            <a:lvl1pPr>
              <a:defRPr/>
            </a:lvl1pPr>
          </a:lstStyle>
          <a:p>
            <a:pPr>
              <a:defRPr/>
            </a:pPr>
            <a:fld id="{EE5D762B-A193-4A5E-8DDD-6883099B8AF2}"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915246594"/>
      </p:ext>
    </p:extLst>
  </p:cSld>
  <p:clrMapOvr>
    <a:masterClrMapping/>
  </p:clrMapOvr>
  <p:transition spd="slow">
    <p:zoom/>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7" name="Rectangle 7"/>
          <p:cNvSpPr>
            <a:spLocks noGrp="1" noChangeArrowheads="1"/>
          </p:cNvSpPr>
          <p:nvPr>
            <p:ph type="sldNum" sz="quarter" idx="12"/>
          </p:nvPr>
        </p:nvSpPr>
        <p:spPr>
          <a:ln/>
        </p:spPr>
        <p:txBody>
          <a:bodyPr/>
          <a:lstStyle>
            <a:lvl1pPr>
              <a:defRPr/>
            </a:lvl1pPr>
          </a:lstStyle>
          <a:p>
            <a:pPr>
              <a:defRPr/>
            </a:pPr>
            <a:fld id="{FF9D4B06-7A1F-4A85-BC63-BA124A2A6296}"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172636176"/>
      </p:ext>
    </p:extLst>
  </p:cSld>
  <p:clrMapOvr>
    <a:masterClrMapping/>
  </p:clrMapOvr>
  <p:transition spd="slow">
    <p:zoom/>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7" name="Rectangle 7"/>
          <p:cNvSpPr>
            <a:spLocks noGrp="1" noChangeArrowheads="1"/>
          </p:cNvSpPr>
          <p:nvPr>
            <p:ph type="sldNum" sz="quarter" idx="12"/>
          </p:nvPr>
        </p:nvSpPr>
        <p:spPr>
          <a:ln/>
        </p:spPr>
        <p:txBody>
          <a:bodyPr/>
          <a:lstStyle>
            <a:lvl1pPr>
              <a:defRPr/>
            </a:lvl1pPr>
          </a:lstStyle>
          <a:p>
            <a:pPr>
              <a:defRPr/>
            </a:pPr>
            <a:fld id="{3008517A-E0D3-4CA2-B344-A63EBD060126}"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433928340"/>
      </p:ext>
    </p:extLst>
  </p:cSld>
  <p:clrMapOvr>
    <a:masterClrMapping/>
  </p:clrMapOvr>
  <p:transition spd="slow">
    <p:zoom/>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6" name="Rectangle 7"/>
          <p:cNvSpPr>
            <a:spLocks noGrp="1" noChangeArrowheads="1"/>
          </p:cNvSpPr>
          <p:nvPr>
            <p:ph type="sldNum" sz="quarter" idx="12"/>
          </p:nvPr>
        </p:nvSpPr>
        <p:spPr>
          <a:ln/>
        </p:spPr>
        <p:txBody>
          <a:bodyPr/>
          <a:lstStyle>
            <a:lvl1pPr>
              <a:defRPr/>
            </a:lvl1pPr>
          </a:lstStyle>
          <a:p>
            <a:pPr>
              <a:defRPr/>
            </a:pPr>
            <a:fld id="{3FF9A9D1-E1FD-45DE-91B4-8784D65166C8}"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994593810"/>
      </p:ext>
    </p:extLst>
  </p:cSld>
  <p:clrMapOvr>
    <a:masterClrMapping/>
  </p:clrMapOvr>
  <p:transition spd="slow">
    <p:zoom/>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6" name="Rectangle 7"/>
          <p:cNvSpPr>
            <a:spLocks noGrp="1" noChangeArrowheads="1"/>
          </p:cNvSpPr>
          <p:nvPr>
            <p:ph type="sldNum" sz="quarter" idx="12"/>
          </p:nvPr>
        </p:nvSpPr>
        <p:spPr>
          <a:ln/>
        </p:spPr>
        <p:txBody>
          <a:bodyPr/>
          <a:lstStyle>
            <a:lvl1pPr>
              <a:defRPr/>
            </a:lvl1pPr>
          </a:lstStyle>
          <a:p>
            <a:pPr>
              <a:defRPr/>
            </a:pPr>
            <a:fld id="{C61ED823-CF00-4655-8E9B-032EEB88A9CA}"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895428210"/>
      </p:ext>
    </p:extLst>
  </p:cSld>
  <p:clrMapOvr>
    <a:masterClrMapping/>
  </p:clrMapOvr>
  <p:transition spd="slow">
    <p:zoom/>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a:solidFill>
                  <a:prstClr val="white"/>
                </a:solidFill>
              </a:rPr>
              <a:t>17 Maret 2014</a:t>
            </a: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solidFill>
                  <a:prstClr val="white"/>
                </a:solidFill>
              </a:rPr>
              <a:t>roedzoes@yahoo.com</a:t>
            </a:r>
          </a:p>
        </p:txBody>
      </p:sp>
      <p:sp>
        <p:nvSpPr>
          <p:cNvPr id="7" name="Rectangle 7"/>
          <p:cNvSpPr>
            <a:spLocks noGrp="1" noChangeArrowheads="1"/>
          </p:cNvSpPr>
          <p:nvPr>
            <p:ph type="sldNum" sz="quarter" idx="12"/>
          </p:nvPr>
        </p:nvSpPr>
        <p:spPr>
          <a:ln/>
        </p:spPr>
        <p:txBody>
          <a:bodyPr/>
          <a:lstStyle>
            <a:lvl1pPr>
              <a:defRPr/>
            </a:lvl1pPr>
          </a:lstStyle>
          <a:p>
            <a:pPr>
              <a:defRPr/>
            </a:pPr>
            <a:fld id="{FABB1AD0-E04C-4B4E-98C4-AD94466E7F3E}"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562069358"/>
      </p:ext>
    </p:extLst>
  </p:cSld>
  <p:clrMapOvr>
    <a:masterClrMapping/>
  </p:clrMapOvr>
  <p:transition spd="slow">
    <p:zoom/>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2E3E90FA-179A-4FD8-AF1F-D178C8DEE9DA}" type="slidenum">
              <a:rPr lang="en-US"/>
              <a:pPr>
                <a:defRPr/>
              </a:pPr>
              <a:t>‹#›</a:t>
            </a:fld>
            <a:endParaRPr lang="en-US"/>
          </a:p>
        </p:txBody>
      </p:sp>
    </p:spTree>
    <p:extLst>
      <p:ext uri="{BB962C8B-B14F-4D97-AF65-F5344CB8AC3E}">
        <p14:creationId xmlns:p14="http://schemas.microsoft.com/office/powerpoint/2010/main" val="1156746978"/>
      </p:ext>
    </p:extLst>
  </p:cSld>
  <p:clrMapOvr>
    <a:masterClrMapping/>
  </p:clrMapOvr>
  <p:transition spd="slow">
    <p:zoom/>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7AA9C44F-F46C-4B66-88FC-938DC42CE2FC}" type="slidenum">
              <a:rPr lang="en-US"/>
              <a:pPr>
                <a:defRPr/>
              </a:pPr>
              <a:t>‹#›</a:t>
            </a:fld>
            <a:endParaRPr lang="en-US"/>
          </a:p>
        </p:txBody>
      </p:sp>
    </p:spTree>
    <p:extLst>
      <p:ext uri="{BB962C8B-B14F-4D97-AF65-F5344CB8AC3E}">
        <p14:creationId xmlns:p14="http://schemas.microsoft.com/office/powerpoint/2010/main" val="2047292107"/>
      </p:ext>
    </p:extLst>
  </p:cSld>
  <p:clrMapOvr>
    <a:masterClrMapping/>
  </p:clrMapOvr>
  <p:transition spd="slow">
    <p:zoom/>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CC6F7764-0730-43EB-8930-5F45F73F8224}" type="slidenum">
              <a:rPr lang="en-US"/>
              <a:pPr>
                <a:defRPr/>
              </a:pPr>
              <a:t>‹#›</a:t>
            </a:fld>
            <a:endParaRPr lang="en-US"/>
          </a:p>
        </p:txBody>
      </p:sp>
    </p:spTree>
    <p:extLst>
      <p:ext uri="{BB962C8B-B14F-4D97-AF65-F5344CB8AC3E}">
        <p14:creationId xmlns:p14="http://schemas.microsoft.com/office/powerpoint/2010/main" val="728342163"/>
      </p:ext>
    </p:extLst>
  </p:cSld>
  <p:clrMapOvr>
    <a:masterClrMapping/>
  </p:clrMapOvr>
  <p:transition spd="slow">
    <p:zoom/>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9C0D93EA-A854-406C-BBD9-05B0BFF05637}" type="slidenum">
              <a:rPr lang="en-US"/>
              <a:pPr>
                <a:defRPr/>
              </a:pPr>
              <a:t>‹#›</a:t>
            </a:fld>
            <a:endParaRPr lang="en-US"/>
          </a:p>
        </p:txBody>
      </p:sp>
    </p:spTree>
    <p:extLst>
      <p:ext uri="{BB962C8B-B14F-4D97-AF65-F5344CB8AC3E}">
        <p14:creationId xmlns:p14="http://schemas.microsoft.com/office/powerpoint/2010/main" val="3633483544"/>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id-ID"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id-ID" sz="2400">
                <a:latin typeface="Times New Roman" pitchFamily="18" charset="0"/>
              </a:endParaRPr>
            </a:p>
          </p:txBody>
        </p:sp>
      </p:grpSp>
      <p:sp>
        <p:nvSpPr>
          <p:cNvPr id="139276"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3927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r>
              <a:rPr lang="en-US" smtClean="0"/>
              <a:t>3/8/2015</a:t>
            </a:r>
            <a:endParaRPr lang="en-US"/>
          </a:p>
        </p:txBody>
      </p:sp>
      <p:sp>
        <p:nvSpPr>
          <p:cNvPr id="12" name="Rectangle 10"/>
          <p:cNvSpPr>
            <a:spLocks noGrp="1" noChangeArrowheads="1"/>
          </p:cNvSpPr>
          <p:nvPr>
            <p:ph type="ftr" sz="quarter" idx="11"/>
          </p:nvPr>
        </p:nvSpPr>
        <p:spPr/>
        <p:txBody>
          <a:bodyPr/>
          <a:lstStyle>
            <a:lvl1pPr>
              <a:defRPr/>
            </a:lvl1pPr>
          </a:lstStyle>
          <a:p>
            <a:pPr>
              <a:defRPr/>
            </a:pPr>
            <a:r>
              <a:rPr lang="en-US" smtClean="0"/>
              <a:t>rudyanto@unika.ac.id</a:t>
            </a: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27E29E6D-C87C-4CA1-8192-01EE660494AD}" type="slidenum">
              <a:rPr lang="en-US"/>
              <a:pPr>
                <a:defRPr/>
              </a:pPr>
              <a:t>‹#›</a:t>
            </a:fld>
            <a:endParaRPr lang="en-US"/>
          </a:p>
        </p:txBody>
      </p:sp>
    </p:spTree>
    <p:extLst>
      <p:ext uri="{BB962C8B-B14F-4D97-AF65-F5344CB8AC3E}">
        <p14:creationId xmlns:p14="http://schemas.microsoft.com/office/powerpoint/2010/main" val="305637862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F8523E0-86EE-491F-9831-8AF597840BBA}" type="slidenum">
              <a:rPr lang="en-US"/>
              <a:pPr>
                <a:defRPr/>
              </a:pPr>
              <a:t>‹#›</a:t>
            </a:fld>
            <a:endParaRPr lang="en-US"/>
          </a:p>
        </p:txBody>
      </p:sp>
    </p:spTree>
    <p:extLst>
      <p:ext uri="{BB962C8B-B14F-4D97-AF65-F5344CB8AC3E}">
        <p14:creationId xmlns:p14="http://schemas.microsoft.com/office/powerpoint/2010/main" val="1030579885"/>
      </p:ext>
    </p:extLst>
  </p:cSld>
  <p:clrMapOvr>
    <a:masterClrMapping/>
  </p:clrMapOvr>
  <p:transition spd="slow">
    <p:zoom/>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5050FBBB-5F18-4BA6-8E7B-EAA228EA3A11}" type="slidenum">
              <a:rPr lang="en-US"/>
              <a:pPr>
                <a:defRPr/>
              </a:pPr>
              <a:t>‹#›</a:t>
            </a:fld>
            <a:endParaRPr lang="en-US"/>
          </a:p>
        </p:txBody>
      </p:sp>
    </p:spTree>
    <p:extLst>
      <p:ext uri="{BB962C8B-B14F-4D97-AF65-F5344CB8AC3E}">
        <p14:creationId xmlns:p14="http://schemas.microsoft.com/office/powerpoint/2010/main" val="3329100166"/>
      </p:ext>
    </p:extLst>
  </p:cSld>
  <p:clrMapOvr>
    <a:masterClrMapping/>
  </p:clrMapOvr>
  <p:transition spd="slow">
    <p:zoom/>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1868A83A-FEB6-4C1C-AA4B-AE21CCBB8A77}" type="slidenum">
              <a:rPr lang="en-US"/>
              <a:pPr>
                <a:defRPr/>
              </a:pPr>
              <a:t>‹#›</a:t>
            </a:fld>
            <a:endParaRPr lang="en-US"/>
          </a:p>
        </p:txBody>
      </p:sp>
    </p:spTree>
    <p:extLst>
      <p:ext uri="{BB962C8B-B14F-4D97-AF65-F5344CB8AC3E}">
        <p14:creationId xmlns:p14="http://schemas.microsoft.com/office/powerpoint/2010/main" val="3843179951"/>
      </p:ext>
    </p:extLst>
  </p:cSld>
  <p:clrMapOvr>
    <a:masterClrMapping/>
  </p:clrMapOvr>
  <p:transition spd="slow">
    <p:zoom/>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89A61F0-B6D0-4A36-BC29-76C0E6044222}" type="slidenum">
              <a:rPr lang="en-US"/>
              <a:pPr>
                <a:defRPr/>
              </a:pPr>
              <a:t>‹#›</a:t>
            </a:fld>
            <a:endParaRPr lang="en-US"/>
          </a:p>
        </p:txBody>
      </p:sp>
    </p:spTree>
    <p:extLst>
      <p:ext uri="{BB962C8B-B14F-4D97-AF65-F5344CB8AC3E}">
        <p14:creationId xmlns:p14="http://schemas.microsoft.com/office/powerpoint/2010/main" val="2514455678"/>
      </p:ext>
    </p:extLst>
  </p:cSld>
  <p:clrMapOvr>
    <a:masterClrMapping/>
  </p:clrMapOvr>
  <p:transition spd="slow">
    <p:zoom/>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0C2F2D8-9201-46DF-B0F3-7EA57CB78761}" type="slidenum">
              <a:rPr lang="en-US"/>
              <a:pPr>
                <a:defRPr/>
              </a:pPr>
              <a:t>‹#›</a:t>
            </a:fld>
            <a:endParaRPr lang="en-US"/>
          </a:p>
        </p:txBody>
      </p:sp>
    </p:spTree>
    <p:extLst>
      <p:ext uri="{BB962C8B-B14F-4D97-AF65-F5344CB8AC3E}">
        <p14:creationId xmlns:p14="http://schemas.microsoft.com/office/powerpoint/2010/main" val="1007128439"/>
      </p:ext>
    </p:extLst>
  </p:cSld>
  <p:clrMapOvr>
    <a:masterClrMapping/>
  </p:clrMapOvr>
  <p:transition spd="slow">
    <p:zoom/>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7C6F0F0B-16CA-46B3-A5DA-F19735A8A5C7}" type="slidenum">
              <a:rPr lang="en-US"/>
              <a:pPr>
                <a:defRPr/>
              </a:pPr>
              <a:t>‹#›</a:t>
            </a:fld>
            <a:endParaRPr lang="en-US"/>
          </a:p>
        </p:txBody>
      </p:sp>
    </p:spTree>
    <p:extLst>
      <p:ext uri="{BB962C8B-B14F-4D97-AF65-F5344CB8AC3E}">
        <p14:creationId xmlns:p14="http://schemas.microsoft.com/office/powerpoint/2010/main" val="1324150515"/>
      </p:ext>
    </p:extLst>
  </p:cSld>
  <p:clrMapOvr>
    <a:masterClrMapping/>
  </p:clrMapOvr>
  <p:transition spd="slow">
    <p:zoom/>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DA6FDE25-BA42-46F9-B022-4997CF061D9B}" type="slidenum">
              <a:rPr lang="en-US"/>
              <a:pPr>
                <a:defRPr/>
              </a:pPr>
              <a:t>‹#›</a:t>
            </a:fld>
            <a:endParaRPr lang="en-US"/>
          </a:p>
        </p:txBody>
      </p:sp>
    </p:spTree>
    <p:extLst>
      <p:ext uri="{BB962C8B-B14F-4D97-AF65-F5344CB8AC3E}">
        <p14:creationId xmlns:p14="http://schemas.microsoft.com/office/powerpoint/2010/main" val="729599507"/>
      </p:ext>
    </p:extLst>
  </p:cSld>
  <p:clrMapOvr>
    <a:masterClrMapping/>
  </p:clrMapOvr>
  <p:transition spd="slow">
    <p:zoom/>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92EB5986-9738-40E0-B7BE-11791C597543}" type="slidenum">
              <a:rPr lang="en-US"/>
              <a:pPr>
                <a:defRPr/>
              </a:pPr>
              <a:t>‹#›</a:t>
            </a:fld>
            <a:endParaRPr lang="en-US"/>
          </a:p>
        </p:txBody>
      </p:sp>
    </p:spTree>
    <p:extLst>
      <p:ext uri="{BB962C8B-B14F-4D97-AF65-F5344CB8AC3E}">
        <p14:creationId xmlns:p14="http://schemas.microsoft.com/office/powerpoint/2010/main" val="2352708554"/>
      </p:ext>
    </p:extLst>
  </p:cSld>
  <p:clrMapOvr>
    <a:masterClrMapping/>
  </p:clrMapOvr>
  <p:transition spd="slow">
    <p:zoom/>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ADAC2F8A-934C-4DD2-84AB-4FDD2DD1F460}" type="slidenum">
              <a:rPr lang="en-US"/>
              <a:pPr>
                <a:defRPr/>
              </a:pPr>
              <a:t>‹#›</a:t>
            </a:fld>
            <a:endParaRPr lang="en-US"/>
          </a:p>
        </p:txBody>
      </p:sp>
    </p:spTree>
    <p:extLst>
      <p:ext uri="{BB962C8B-B14F-4D97-AF65-F5344CB8AC3E}">
        <p14:creationId xmlns:p14="http://schemas.microsoft.com/office/powerpoint/2010/main" val="3984731421"/>
      </p:ext>
    </p:extLst>
  </p:cSld>
  <p:clrMapOvr>
    <a:masterClrMapping/>
  </p:clrMapOvr>
  <p:transition spd="slow">
    <p:zoom/>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0D4F7B85-A6AF-43DA-B4DA-B13001B534CE}" type="slidenum">
              <a:rPr lang="en-US"/>
              <a:pPr>
                <a:defRPr/>
              </a:pPr>
              <a:t>‹#›</a:t>
            </a:fld>
            <a:endParaRPr lang="en-US"/>
          </a:p>
        </p:txBody>
      </p:sp>
    </p:spTree>
    <p:extLst>
      <p:ext uri="{BB962C8B-B14F-4D97-AF65-F5344CB8AC3E}">
        <p14:creationId xmlns:p14="http://schemas.microsoft.com/office/powerpoint/2010/main" val="60878516"/>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458356D-BDAB-416E-A0D5-DD43E7355E72}" type="slidenum">
              <a:rPr lang="en-US"/>
              <a:pPr>
                <a:defRPr/>
              </a:pPr>
              <a:t>‹#›</a:t>
            </a:fld>
            <a:endParaRPr lang="en-US"/>
          </a:p>
        </p:txBody>
      </p:sp>
    </p:spTree>
    <p:extLst>
      <p:ext uri="{BB962C8B-B14F-4D97-AF65-F5344CB8AC3E}">
        <p14:creationId xmlns:p14="http://schemas.microsoft.com/office/powerpoint/2010/main" val="248844637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9BA3EB08-9FE8-4AED-BB36-5FE1EF1E2560}" type="slidenum">
              <a:rPr lang="en-US"/>
              <a:pPr>
                <a:defRPr/>
              </a:pPr>
              <a:t>‹#›</a:t>
            </a:fld>
            <a:endParaRPr lang="en-US"/>
          </a:p>
        </p:txBody>
      </p:sp>
    </p:spTree>
    <p:extLst>
      <p:ext uri="{BB962C8B-B14F-4D97-AF65-F5344CB8AC3E}">
        <p14:creationId xmlns:p14="http://schemas.microsoft.com/office/powerpoint/2010/main" val="1553752079"/>
      </p:ext>
    </p:extLst>
  </p:cSld>
  <p:clrMapOvr>
    <a:masterClrMapping/>
  </p:clrMapOvr>
  <p:transition spd="slow">
    <p:zoom/>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411B6FD2-D56D-4805-8E4C-A8A5EF2404DA}" type="slidenum">
              <a:rPr lang="en-US"/>
              <a:pPr>
                <a:defRPr/>
              </a:pPr>
              <a:t>‹#›</a:t>
            </a:fld>
            <a:endParaRPr lang="en-US"/>
          </a:p>
        </p:txBody>
      </p:sp>
    </p:spTree>
    <p:extLst>
      <p:ext uri="{BB962C8B-B14F-4D97-AF65-F5344CB8AC3E}">
        <p14:creationId xmlns:p14="http://schemas.microsoft.com/office/powerpoint/2010/main" val="97429720"/>
      </p:ext>
    </p:extLst>
  </p:cSld>
  <p:clrMapOvr>
    <a:masterClrMapping/>
  </p:clrMapOvr>
  <p:transition spd="slow">
    <p:zoom/>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5098DC19-4126-4A7B-98F2-B0DCA7AFD01D}" type="slidenum">
              <a:rPr lang="en-US"/>
              <a:pPr>
                <a:defRPr/>
              </a:pPr>
              <a:t>‹#›</a:t>
            </a:fld>
            <a:endParaRPr lang="en-US"/>
          </a:p>
        </p:txBody>
      </p:sp>
    </p:spTree>
    <p:extLst>
      <p:ext uri="{BB962C8B-B14F-4D97-AF65-F5344CB8AC3E}">
        <p14:creationId xmlns:p14="http://schemas.microsoft.com/office/powerpoint/2010/main" val="248737767"/>
      </p:ext>
    </p:extLst>
  </p:cSld>
  <p:clrMapOvr>
    <a:masterClrMapping/>
  </p:clrMapOvr>
  <p:transition spd="slow">
    <p:zoom/>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C5F4DAA3-1EF4-4284-8911-DD43612BCC2D}" type="slidenum">
              <a:rPr lang="en-US"/>
              <a:pPr>
                <a:defRPr/>
              </a:pPr>
              <a:t>‹#›</a:t>
            </a:fld>
            <a:endParaRPr lang="en-US"/>
          </a:p>
        </p:txBody>
      </p:sp>
    </p:spTree>
    <p:extLst>
      <p:ext uri="{BB962C8B-B14F-4D97-AF65-F5344CB8AC3E}">
        <p14:creationId xmlns:p14="http://schemas.microsoft.com/office/powerpoint/2010/main" val="2351674947"/>
      </p:ext>
    </p:extLst>
  </p:cSld>
  <p:clrMapOvr>
    <a:masterClrMapping/>
  </p:clrMapOvr>
  <p:transition spd="slow">
    <p:zoom/>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09F7C1C2-FE15-4971-BDE5-0750B49E2B2E}" type="slidenum">
              <a:rPr lang="en-US"/>
              <a:pPr>
                <a:defRPr/>
              </a:pPr>
              <a:t>‹#›</a:t>
            </a:fld>
            <a:endParaRPr lang="en-US"/>
          </a:p>
        </p:txBody>
      </p:sp>
    </p:spTree>
    <p:extLst>
      <p:ext uri="{BB962C8B-B14F-4D97-AF65-F5344CB8AC3E}">
        <p14:creationId xmlns:p14="http://schemas.microsoft.com/office/powerpoint/2010/main" val="1578489781"/>
      </p:ext>
    </p:extLst>
  </p:cSld>
  <p:clrMapOvr>
    <a:masterClrMapping/>
  </p:clrMapOvr>
  <p:transition spd="slow">
    <p:zoom/>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221BC094-7E74-4C96-A1FE-99413888BB4F}" type="slidenum">
              <a:rPr lang="en-US"/>
              <a:pPr>
                <a:defRPr/>
              </a:pPr>
              <a:t>‹#›</a:t>
            </a:fld>
            <a:endParaRPr lang="en-US"/>
          </a:p>
        </p:txBody>
      </p:sp>
    </p:spTree>
    <p:extLst>
      <p:ext uri="{BB962C8B-B14F-4D97-AF65-F5344CB8AC3E}">
        <p14:creationId xmlns:p14="http://schemas.microsoft.com/office/powerpoint/2010/main" val="1366647203"/>
      </p:ext>
    </p:extLst>
  </p:cSld>
  <p:clrMapOvr>
    <a:masterClrMapping/>
  </p:clrMapOvr>
  <p:transition spd="slow">
    <p:zoom/>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308A0F90-EE62-4925-BA59-D73569594872}" type="slidenum">
              <a:rPr lang="en-US"/>
              <a:pPr>
                <a:defRPr/>
              </a:pPr>
              <a:t>‹#›</a:t>
            </a:fld>
            <a:endParaRPr lang="en-US"/>
          </a:p>
        </p:txBody>
      </p:sp>
    </p:spTree>
    <p:extLst>
      <p:ext uri="{BB962C8B-B14F-4D97-AF65-F5344CB8AC3E}">
        <p14:creationId xmlns:p14="http://schemas.microsoft.com/office/powerpoint/2010/main" val="2139785891"/>
      </p:ext>
    </p:extLst>
  </p:cSld>
  <p:clrMapOvr>
    <a:masterClrMapping/>
  </p:clrMapOvr>
  <p:transition spd="slow">
    <p:zoom/>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r>
              <a:rPr lang="en-US"/>
              <a:t>17 Maret 2014</a:t>
            </a:r>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r>
              <a:rPr lang="en-US"/>
              <a:t>roedzoes@yahoo.com</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6132216A-55E3-4D71-B344-747EB3681130}" type="slidenum">
              <a:rPr lang="en-US"/>
              <a:pPr>
                <a:defRPr/>
              </a:pPr>
              <a:t>‹#›</a:t>
            </a:fld>
            <a:endParaRPr lang="en-US"/>
          </a:p>
        </p:txBody>
      </p:sp>
    </p:spTree>
    <p:extLst>
      <p:ext uri="{BB962C8B-B14F-4D97-AF65-F5344CB8AC3E}">
        <p14:creationId xmlns:p14="http://schemas.microsoft.com/office/powerpoint/2010/main" val="768798872"/>
      </p:ext>
    </p:extLst>
  </p:cSld>
  <p:clrMapOvr>
    <a:masterClrMapping/>
  </p:clrMapOvr>
  <p:transition spd="slow">
    <p:zoom/>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1388945319"/>
      </p:ext>
    </p:extLst>
  </p:cSld>
  <p:clrMapOvr>
    <a:masterClrMapping/>
  </p:clrMapOvr>
  <p:hf hdr="0"/>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383248769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6564DF7-193B-4AB8-99E0-05CA16F29755}" type="slidenum">
              <a:rPr lang="en-US"/>
              <a:pPr>
                <a:defRPr/>
              </a:pPr>
              <a:t>‹#›</a:t>
            </a:fld>
            <a:endParaRPr lang="en-US"/>
          </a:p>
        </p:txBody>
      </p:sp>
    </p:spTree>
    <p:extLst>
      <p:ext uri="{BB962C8B-B14F-4D97-AF65-F5344CB8AC3E}">
        <p14:creationId xmlns:p14="http://schemas.microsoft.com/office/powerpoint/2010/main" val="126039788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1855807203"/>
      </p:ext>
    </p:extLst>
  </p:cSld>
  <p:clrMapOvr>
    <a:masterClrMapping/>
  </p:clrMapOvr>
  <p:hf hdr="0"/>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2295219792"/>
      </p:ext>
    </p:extLst>
  </p:cSld>
  <p:clrMapOvr>
    <a:masterClrMapping/>
  </p:clrMapOvr>
  <p:hf hdr="0"/>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8"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1226410476"/>
      </p:ext>
    </p:extLst>
  </p:cSld>
  <p:clrMapOvr>
    <a:masterClrMapping/>
  </p:clrMapOvr>
  <p:hf hdr="0"/>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4"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2993002675"/>
      </p:ext>
    </p:extLst>
  </p:cSld>
  <p:clrMapOvr>
    <a:masterClrMapping/>
  </p:clrMapOvr>
  <p:hf hdr="0"/>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3"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264490776"/>
      </p:ext>
    </p:extLst>
  </p:cSld>
  <p:clrMapOvr>
    <a:masterClrMapping/>
  </p:clrMapOvr>
  <p:hf hdr="0"/>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2844304913"/>
      </p:ext>
    </p:extLst>
  </p:cSld>
  <p:clrMapOvr>
    <a:masterClrMapping/>
  </p:clrMapOvr>
  <p:hf hdr="0"/>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6"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1167463895"/>
      </p:ext>
    </p:extLst>
  </p:cSld>
  <p:clrMapOvr>
    <a:masterClrMapping/>
  </p:clrMapOvr>
  <p:hf hdr="0"/>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118636975"/>
      </p:ext>
    </p:extLst>
  </p:cSld>
  <p:clrMapOvr>
    <a:masterClrMapping/>
  </p:clrMapOvr>
  <p:hf hdr="0"/>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r>
              <a:rPr lang="en-US" smtClean="0"/>
              <a:t>3/8/2015</a:t>
            </a:r>
            <a:endParaRPr lang="en-US"/>
          </a:p>
        </p:txBody>
      </p:sp>
      <p:sp>
        <p:nvSpPr>
          <p:cNvPr id="5" name="Espace réservé du pied de page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361415198"/>
      </p:ext>
    </p:extLst>
  </p:cSld>
  <p:clrMapOvr>
    <a:masterClrMapping/>
  </p:clrMapOvr>
  <p:hf hdr="0"/>
</p:sldLayout>
</file>

<file path=ppt/slideLayouts/slideLayout15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8382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685800" y="1295400"/>
            <a:ext cx="7772400" cy="4648200"/>
          </a:xfrm>
        </p:spPr>
        <p:txBody>
          <a:bodyPr>
            <a:normAutofit/>
          </a:bodyPr>
          <a:lstStyle/>
          <a:p>
            <a:pPr lvl="0"/>
            <a:r>
              <a:rPr lang="en-US" noProof="0" smtClean="0"/>
              <a:t>Click icon to add table</a:t>
            </a:r>
            <a:endParaRPr lang="id-ID" noProof="0"/>
          </a:p>
        </p:txBody>
      </p:sp>
      <p:sp>
        <p:nvSpPr>
          <p:cNvPr id="4" name="Date Placeholder 3"/>
          <p:cNvSpPr>
            <a:spLocks noGrp="1"/>
          </p:cNvSpPr>
          <p:nvPr>
            <p:ph type="dt" sz="half" idx="10"/>
          </p:nvPr>
        </p:nvSpPr>
        <p:spPr>
          <a:xfrm>
            <a:off x="381000" y="6015038"/>
            <a:ext cx="1905000" cy="457200"/>
          </a:xfrm>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a:xfrm>
            <a:off x="3124200" y="6015038"/>
            <a:ext cx="2895600" cy="457200"/>
          </a:xfrm>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a:xfrm>
            <a:off x="6858000" y="6015038"/>
            <a:ext cx="1905000" cy="457200"/>
          </a:xfrm>
        </p:spPr>
        <p:txBody>
          <a:bodyPr/>
          <a:lstStyle>
            <a:lvl1pPr>
              <a:defRPr/>
            </a:lvl1pPr>
          </a:lstStyle>
          <a:p>
            <a:pPr>
              <a:defRPr/>
            </a:pPr>
            <a:fld id="{63A34172-F7A0-4605-AB77-3DF41767DD0F}" type="slidenum">
              <a:rPr lang="en-US" smtClean="0"/>
              <a:pPr>
                <a:defRPr/>
              </a:pPr>
              <a:t>‹#›</a:t>
            </a:fld>
            <a:endParaRPr lang="en-US"/>
          </a:p>
        </p:txBody>
      </p:sp>
    </p:spTree>
    <p:extLst>
      <p:ext uri="{BB962C8B-B14F-4D97-AF65-F5344CB8AC3E}">
        <p14:creationId xmlns:p14="http://schemas.microsoft.com/office/powerpoint/2010/main" val="2635639824"/>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7339DB8-2134-4BA5-A215-0926746F805F}" type="slidenum">
              <a:rPr lang="en-US"/>
              <a:pPr>
                <a:defRPr/>
              </a:pPr>
              <a:t>‹#›</a:t>
            </a:fld>
            <a:endParaRPr lang="en-US"/>
          </a:p>
        </p:txBody>
      </p:sp>
    </p:spTree>
    <p:extLst>
      <p:ext uri="{BB962C8B-B14F-4D97-AF65-F5344CB8AC3E}">
        <p14:creationId xmlns:p14="http://schemas.microsoft.com/office/powerpoint/2010/main" val="3558983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14166360-7710-47A6-B4C7-A1CA41011583}" type="slidenum">
              <a:rPr lang="en-US"/>
              <a:pPr>
                <a:defRPr/>
              </a:pPr>
              <a:t>‹#›</a:t>
            </a:fld>
            <a:endParaRPr lang="en-US"/>
          </a:p>
        </p:txBody>
      </p:sp>
    </p:spTree>
    <p:extLst>
      <p:ext uri="{BB962C8B-B14F-4D97-AF65-F5344CB8AC3E}">
        <p14:creationId xmlns:p14="http://schemas.microsoft.com/office/powerpoint/2010/main" val="3647528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917E723-5D35-4DF7-8D92-E11C699B7CB3}" type="slidenum">
              <a:rPr lang="en-US"/>
              <a:pPr>
                <a:defRPr/>
              </a:pPr>
              <a:t>‹#›</a:t>
            </a:fld>
            <a:endParaRPr lang="en-US"/>
          </a:p>
        </p:txBody>
      </p:sp>
    </p:spTree>
    <p:extLst>
      <p:ext uri="{BB962C8B-B14F-4D97-AF65-F5344CB8AC3E}">
        <p14:creationId xmlns:p14="http://schemas.microsoft.com/office/powerpoint/2010/main" val="2985855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1E513AB4-0BF7-40E0-BF76-55509FE4B3C8}" type="slidenum">
              <a:rPr lang="en-US"/>
              <a:pPr>
                <a:defRPr/>
              </a:pPr>
              <a:t>‹#›</a:t>
            </a:fld>
            <a:endParaRPr lang="en-US"/>
          </a:p>
        </p:txBody>
      </p:sp>
    </p:spTree>
    <p:extLst>
      <p:ext uri="{BB962C8B-B14F-4D97-AF65-F5344CB8AC3E}">
        <p14:creationId xmlns:p14="http://schemas.microsoft.com/office/powerpoint/2010/main" val="342708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55BB66B-7A27-4D24-B5D0-CF9CB20F55C5}" type="slidenum">
              <a:rPr lang="en-US" altLang="en-US"/>
              <a:pPr>
                <a:defRPr/>
              </a:pPr>
              <a:t>‹#›</a:t>
            </a:fld>
            <a:endParaRPr lang="en-US" altLang="en-US"/>
          </a:p>
        </p:txBody>
      </p:sp>
    </p:spTree>
    <p:extLst>
      <p:ext uri="{BB962C8B-B14F-4D97-AF65-F5344CB8AC3E}">
        <p14:creationId xmlns:p14="http://schemas.microsoft.com/office/powerpoint/2010/main" val="883029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7DE0654-4160-4096-B64D-206E2223987D}" type="slidenum">
              <a:rPr lang="en-US"/>
              <a:pPr>
                <a:defRPr/>
              </a:pPr>
              <a:t>‹#›</a:t>
            </a:fld>
            <a:endParaRPr lang="en-US"/>
          </a:p>
        </p:txBody>
      </p:sp>
    </p:spTree>
    <p:extLst>
      <p:ext uri="{BB962C8B-B14F-4D97-AF65-F5344CB8AC3E}">
        <p14:creationId xmlns:p14="http://schemas.microsoft.com/office/powerpoint/2010/main" val="1083338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8581054-202A-4F64-8C3F-81EB569D7EAA}" type="slidenum">
              <a:rPr lang="en-US"/>
              <a:pPr>
                <a:defRPr/>
              </a:pPr>
              <a:t>‹#›</a:t>
            </a:fld>
            <a:endParaRPr lang="en-US"/>
          </a:p>
        </p:txBody>
      </p:sp>
    </p:spTree>
    <p:extLst>
      <p:ext uri="{BB962C8B-B14F-4D97-AF65-F5344CB8AC3E}">
        <p14:creationId xmlns:p14="http://schemas.microsoft.com/office/powerpoint/2010/main" val="4010650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89F48D1-39B9-462C-A43E-285E81BC7214}" type="slidenum">
              <a:rPr lang="en-US"/>
              <a:pPr>
                <a:defRPr/>
              </a:pPr>
              <a:t>‹#›</a:t>
            </a:fld>
            <a:endParaRPr lang="en-US"/>
          </a:p>
        </p:txBody>
      </p:sp>
    </p:spTree>
    <p:extLst>
      <p:ext uri="{BB962C8B-B14F-4D97-AF65-F5344CB8AC3E}">
        <p14:creationId xmlns:p14="http://schemas.microsoft.com/office/powerpoint/2010/main" val="2359024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3/8/2015</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rudyanto@unika.ac.id</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7E16B4F-0049-4E18-80A1-DC4176AD01BF}" type="slidenum">
              <a:rPr lang="en-US"/>
              <a:pPr>
                <a:defRPr/>
              </a:pPr>
              <a:t>‹#›</a:t>
            </a:fld>
            <a:endParaRPr lang="en-US"/>
          </a:p>
        </p:txBody>
      </p:sp>
    </p:spTree>
    <p:extLst>
      <p:ext uri="{BB962C8B-B14F-4D97-AF65-F5344CB8AC3E}">
        <p14:creationId xmlns:p14="http://schemas.microsoft.com/office/powerpoint/2010/main" val="2619465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68450" y="4454525"/>
            <a:ext cx="7573963" cy="952500"/>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n-US"/>
          </a:p>
        </p:txBody>
      </p:sp>
      <p:sp>
        <p:nvSpPr>
          <p:cNvPr id="9219" name="Rectangle 3"/>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n-US"/>
          </a:p>
        </p:txBody>
      </p:sp>
      <p:sp>
        <p:nvSpPr>
          <p:cNvPr id="9220" name="Freeform 4"/>
          <p:cNvSpPr>
            <a:spLocks/>
          </p:cNvSpPr>
          <p:nvPr/>
        </p:nvSpPr>
        <p:spPr bwMode="auto">
          <a:xfrm>
            <a:off x="7573963" y="5902325"/>
            <a:ext cx="1570037" cy="955675"/>
          </a:xfrm>
          <a:custGeom>
            <a:avLst/>
            <a:gdLst>
              <a:gd name="T0" fmla="*/ 243 w 989"/>
              <a:gd name="T1" fmla="*/ 0 h 602"/>
              <a:gd name="T2" fmla="*/ 988 w 989"/>
              <a:gd name="T3" fmla="*/ 346 h 602"/>
              <a:gd name="T4" fmla="*/ 953 w 989"/>
              <a:gd name="T5" fmla="*/ 600 h 602"/>
              <a:gd name="T6" fmla="*/ 0 w 989"/>
              <a:gd name="T7" fmla="*/ 601 h 602"/>
              <a:gd name="T8" fmla="*/ 243 w 989"/>
              <a:gd name="T9" fmla="*/ 0 h 602"/>
            </a:gdLst>
            <a:ahLst/>
            <a:cxnLst>
              <a:cxn ang="0">
                <a:pos x="T0" y="T1"/>
              </a:cxn>
              <a:cxn ang="0">
                <a:pos x="T2" y="T3"/>
              </a:cxn>
              <a:cxn ang="0">
                <a:pos x="T4" y="T5"/>
              </a:cxn>
              <a:cxn ang="0">
                <a:pos x="T6" y="T7"/>
              </a:cxn>
              <a:cxn ang="0">
                <a:pos x="T8" y="T9"/>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1" name="Freeform 5"/>
          <p:cNvSpPr>
            <a:spLocks/>
          </p:cNvSpPr>
          <p:nvPr/>
        </p:nvSpPr>
        <p:spPr bwMode="auto">
          <a:xfrm>
            <a:off x="7575550" y="6176963"/>
            <a:ext cx="1568450" cy="681037"/>
          </a:xfrm>
          <a:custGeom>
            <a:avLst/>
            <a:gdLst>
              <a:gd name="T0" fmla="*/ 0 w 988"/>
              <a:gd name="T1" fmla="*/ 428 h 429"/>
              <a:gd name="T2" fmla="*/ 427 w 988"/>
              <a:gd name="T3" fmla="*/ 0 h 429"/>
              <a:gd name="T4" fmla="*/ 987 w 988"/>
              <a:gd name="T5" fmla="*/ 219 h 429"/>
              <a:gd name="T6" fmla="*/ 987 w 988"/>
              <a:gd name="T7" fmla="*/ 428 h 429"/>
              <a:gd name="T8" fmla="*/ 0 w 988"/>
              <a:gd name="T9" fmla="*/ 428 h 429"/>
            </a:gdLst>
            <a:ahLst/>
            <a:cxnLst>
              <a:cxn ang="0">
                <a:pos x="T0" y="T1"/>
              </a:cxn>
              <a:cxn ang="0">
                <a:pos x="T2" y="T3"/>
              </a:cxn>
              <a:cxn ang="0">
                <a:pos x="T4" y="T5"/>
              </a:cxn>
              <a:cxn ang="0">
                <a:pos x="T6" y="T7"/>
              </a:cxn>
              <a:cxn ang="0">
                <a:pos x="T8" y="T9"/>
              </a:cxn>
            </a:cxnLst>
            <a:rect l="0" t="0" r="r" b="b"/>
            <a:pathLst>
              <a:path w="988" h="429">
                <a:moveTo>
                  <a:pt x="0" y="428"/>
                </a:moveTo>
                <a:lnTo>
                  <a:pt x="427" y="0"/>
                </a:lnTo>
                <a:lnTo>
                  <a:pt x="987" y="219"/>
                </a:lnTo>
                <a:lnTo>
                  <a:pt x="987" y="428"/>
                </a:lnTo>
                <a:lnTo>
                  <a:pt x="0" y="428"/>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2" name="Rectangle 6"/>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n-US"/>
          </a:p>
        </p:txBody>
      </p:sp>
      <p:sp>
        <p:nvSpPr>
          <p:cNvPr id="9223" name="Freeform 7"/>
          <p:cNvSpPr>
            <a:spLocks/>
          </p:cNvSpPr>
          <p:nvPr/>
        </p:nvSpPr>
        <p:spPr bwMode="auto">
          <a:xfrm>
            <a:off x="0" y="0"/>
            <a:ext cx="2211388" cy="6858000"/>
          </a:xfrm>
          <a:custGeom>
            <a:avLst/>
            <a:gdLst>
              <a:gd name="T0" fmla="*/ 0 w 1393"/>
              <a:gd name="T1" fmla="*/ 0 h 4320"/>
              <a:gd name="T2" fmla="*/ 1392 w 1393"/>
              <a:gd name="T3" fmla="*/ 240 h 4320"/>
              <a:gd name="T4" fmla="*/ 288 w 1393"/>
              <a:gd name="T5" fmla="*/ 4319 h 4320"/>
              <a:gd name="T6" fmla="*/ 0 w 1393"/>
              <a:gd name="T7" fmla="*/ 4319 h 4320"/>
              <a:gd name="T8" fmla="*/ 0 w 1393"/>
              <a:gd name="T9" fmla="*/ 0 h 4320"/>
            </a:gdLst>
            <a:ahLst/>
            <a:cxnLst>
              <a:cxn ang="0">
                <a:pos x="T0" y="T1"/>
              </a:cxn>
              <a:cxn ang="0">
                <a:pos x="T2" y="T3"/>
              </a:cxn>
              <a:cxn ang="0">
                <a:pos x="T4" y="T5"/>
              </a:cxn>
              <a:cxn ang="0">
                <a:pos x="T6" y="T7"/>
              </a:cxn>
              <a:cxn ang="0">
                <a:pos x="T8" y="T9"/>
              </a:cxn>
            </a:cxnLst>
            <a:rect l="0" t="0" r="r" b="b"/>
            <a:pathLst>
              <a:path w="1393" h="4320">
                <a:moveTo>
                  <a:pt x="0" y="0"/>
                </a:moveTo>
                <a:lnTo>
                  <a:pt x="1392" y="240"/>
                </a:lnTo>
                <a:lnTo>
                  <a:pt x="288" y="4319"/>
                </a:lnTo>
                <a:lnTo>
                  <a:pt x="0" y="4319"/>
                </a:lnTo>
                <a:lnTo>
                  <a:pt x="0" y="0"/>
                </a:lnTo>
              </a:path>
            </a:pathLst>
          </a:custGeom>
          <a:solidFill>
            <a:schemeClr val="tx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4" name="Rectangle 8"/>
          <p:cNvSpPr>
            <a:spLocks noGrp="1" noChangeArrowheads="1"/>
          </p:cNvSpPr>
          <p:nvPr>
            <p:ph type="ctrTitle" sz="quarter"/>
          </p:nvPr>
        </p:nvSpPr>
        <p:spPr/>
        <p:txBody>
          <a:bodyPr/>
          <a:lstStyle>
            <a:lvl1pPr>
              <a:defRPr/>
            </a:lvl1pPr>
          </a:lstStyle>
          <a:p>
            <a:pPr lvl="0"/>
            <a:r>
              <a:rPr lang="en-US" noProof="0" smtClean="0"/>
              <a:t>Click to edit Master title style</a:t>
            </a:r>
          </a:p>
        </p:txBody>
      </p:sp>
      <p:sp>
        <p:nvSpPr>
          <p:cNvPr id="9225" name="Freeform 9"/>
          <p:cNvSpPr>
            <a:spLocks/>
          </p:cNvSpPr>
          <p:nvPr/>
        </p:nvSpPr>
        <p:spPr bwMode="auto">
          <a:xfrm>
            <a:off x="3175" y="-15875"/>
            <a:ext cx="1522413" cy="6873875"/>
          </a:xfrm>
          <a:custGeom>
            <a:avLst/>
            <a:gdLst>
              <a:gd name="T0" fmla="*/ 0 w 959"/>
              <a:gd name="T1" fmla="*/ 0 h 4330"/>
              <a:gd name="T2" fmla="*/ 958 w 959"/>
              <a:gd name="T3" fmla="*/ 346 h 4330"/>
              <a:gd name="T4" fmla="*/ 286 w 959"/>
              <a:gd name="T5" fmla="*/ 4329 h 4330"/>
              <a:gd name="T6" fmla="*/ 0 w 959"/>
              <a:gd name="T7" fmla="*/ 4329 h 4330"/>
              <a:gd name="T8" fmla="*/ 0 w 959"/>
              <a:gd name="T9" fmla="*/ 0 h 4330"/>
            </a:gdLst>
            <a:ahLst/>
            <a:cxnLst>
              <a:cxn ang="0">
                <a:pos x="T0" y="T1"/>
              </a:cxn>
              <a:cxn ang="0">
                <a:pos x="T2" y="T3"/>
              </a:cxn>
              <a:cxn ang="0">
                <a:pos x="T4" y="T5"/>
              </a:cxn>
              <a:cxn ang="0">
                <a:pos x="T6" y="T7"/>
              </a:cxn>
              <a:cxn ang="0">
                <a:pos x="T8" y="T9"/>
              </a:cxn>
            </a:cxnLst>
            <a:rect l="0" t="0" r="r" b="b"/>
            <a:pathLst>
              <a:path w="959" h="4330">
                <a:moveTo>
                  <a:pt x="0" y="0"/>
                </a:moveTo>
                <a:lnTo>
                  <a:pt x="958" y="346"/>
                </a:lnTo>
                <a:lnTo>
                  <a:pt x="286" y="4329"/>
                </a:lnTo>
                <a:lnTo>
                  <a:pt x="0" y="4329"/>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6" name="Rectangle 10"/>
          <p:cNvSpPr>
            <a:spLocks noGrp="1" noChangeArrowheads="1"/>
          </p:cNvSpPr>
          <p:nvPr>
            <p:ph type="sldNum" sz="quarter" idx="4"/>
          </p:nvPr>
        </p:nvSpPr>
        <p:spPr/>
        <p:txBody>
          <a:bodyPr/>
          <a:lstStyle>
            <a:lvl1pPr>
              <a:defRPr/>
            </a:lvl1pPr>
          </a:lstStyle>
          <a:p>
            <a:pPr>
              <a:defRPr/>
            </a:pPr>
            <a:fld id="{59474D77-B3F7-4E5C-BBC3-7A84B2F1C91B}" type="slidenum">
              <a:rPr lang="en-US" altLang="en-US" smtClean="0"/>
              <a:pPr>
                <a:defRPr/>
              </a:pPr>
              <a:t>‹#›</a:t>
            </a:fld>
            <a:endParaRPr lang="en-US" altLang="en-US"/>
          </a:p>
        </p:txBody>
      </p:sp>
      <p:sp>
        <p:nvSpPr>
          <p:cNvPr id="9227" name="Rectangle 11"/>
          <p:cNvSpPr>
            <a:spLocks noGrp="1" noChangeArrowheads="1"/>
          </p:cNvSpPr>
          <p:nvPr>
            <p:ph type="ftr" sz="quarter" idx="3"/>
          </p:nvPr>
        </p:nvSpPr>
        <p:spPr/>
        <p:txBody>
          <a:bodyPr/>
          <a:lstStyle>
            <a:lvl1pPr>
              <a:defRPr/>
            </a:lvl1pPr>
          </a:lstStyle>
          <a:p>
            <a:pPr>
              <a:defRPr/>
            </a:pPr>
            <a:r>
              <a:rPr lang="en-US" altLang="en-US" smtClean="0"/>
              <a:t>rudyanto@unika.ac.id</a:t>
            </a:r>
            <a:endParaRPr lang="en-US" altLang="en-US"/>
          </a:p>
        </p:txBody>
      </p:sp>
      <p:sp>
        <p:nvSpPr>
          <p:cNvPr id="9228" name="Rectangle 12"/>
          <p:cNvSpPr>
            <a:spLocks noGrp="1" noChangeArrowheads="1"/>
          </p:cNvSpPr>
          <p:nvPr>
            <p:ph type="dt" sz="quarter" idx="2"/>
          </p:nvPr>
        </p:nvSpPr>
        <p:spPr/>
        <p:txBody>
          <a:bodyPr/>
          <a:lstStyle>
            <a:lvl1pPr>
              <a:defRPr/>
            </a:lvl1pPr>
          </a:lstStyle>
          <a:p>
            <a:pPr>
              <a:defRPr/>
            </a:pPr>
            <a:r>
              <a:rPr lang="en-US" altLang="en-US" smtClean="0"/>
              <a:t>3/8/2015</a:t>
            </a:r>
            <a:endParaRPr lang="en-US" altLang="en-US"/>
          </a:p>
        </p:txBody>
      </p:sp>
      <p:sp>
        <p:nvSpPr>
          <p:cNvPr id="9229" name="Rectangle 13"/>
          <p:cNvSpPr>
            <a:spLocks noGrp="1" noChangeArrowheads="1"/>
          </p:cNvSpPr>
          <p:nvPr>
            <p:ph type="subTitle" sz="quarter" idx="1"/>
          </p:nvPr>
        </p:nvSpPr>
        <p:spPr>
          <a:xfrm>
            <a:off x="1600200" y="4495800"/>
            <a:ext cx="6781800" cy="9144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lvl1pPr marL="0" indent="0">
              <a:buFont typeface="Wingdings" pitchFamily="2" charset="2"/>
              <a:buNone/>
              <a:defRPr sz="2800"/>
            </a:lvl1pPr>
          </a:lstStyle>
          <a:p>
            <a:pPr lvl="0"/>
            <a:r>
              <a:rPr lang="en-US" noProof="0" smtClean="0"/>
              <a:t>Click to edit Master subtitle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1938407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11196006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9800" y="1927225"/>
            <a:ext cx="3311525"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3725" y="1927225"/>
            <a:ext cx="3311525"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6" name="Footer Placeholder 5"/>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19928972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8" name="Footer Placeholder 7"/>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2618208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4" name="Footer Placeholder 3"/>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337315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F686765-A981-4FD7-89F9-2ED4D137C384}" type="slidenum">
              <a:rPr lang="en-US" altLang="en-US"/>
              <a:pPr>
                <a:defRPr/>
              </a:pPr>
              <a:t>‹#›</a:t>
            </a:fld>
            <a:endParaRPr lang="en-US" altLang="en-US"/>
          </a:p>
        </p:txBody>
      </p:sp>
    </p:spTree>
    <p:extLst>
      <p:ext uri="{BB962C8B-B14F-4D97-AF65-F5344CB8AC3E}">
        <p14:creationId xmlns:p14="http://schemas.microsoft.com/office/powerpoint/2010/main" val="42164460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3" name="Footer Placeholder 2"/>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16288089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6" name="Footer Placeholder 5"/>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3862076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6" name="Footer Placeholder 5"/>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569005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2869004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163" y="0"/>
            <a:ext cx="1716087"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17725" y="0"/>
            <a:ext cx="4999038"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3/8/2015</a:t>
            </a: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rudyanto@unika.ac.id</a:t>
            </a: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9474D77-B3F7-4E5C-BBC3-7A84B2F1C91B}" type="slidenum">
              <a:rPr lang="en-US" altLang="en-US" smtClean="0"/>
              <a:pPr>
                <a:defRPr/>
              </a:pPr>
              <a:t>‹#›</a:t>
            </a:fld>
            <a:endParaRPr lang="en-US" altLang="en-US"/>
          </a:p>
        </p:txBody>
      </p:sp>
    </p:spTree>
    <p:extLst>
      <p:ext uri="{BB962C8B-B14F-4D97-AF65-F5344CB8AC3E}">
        <p14:creationId xmlns:p14="http://schemas.microsoft.com/office/powerpoint/2010/main" val="3558243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FCB85164-A1E2-49AF-B02C-573774E0CECD}" type="slidenum">
              <a:rPr lang="en-US"/>
              <a:pPr>
                <a:defRPr/>
              </a:pPr>
              <a:t>‹#›</a:t>
            </a:fld>
            <a:endParaRPr lang="en-US"/>
          </a:p>
        </p:txBody>
      </p:sp>
    </p:spTree>
    <p:extLst>
      <p:ext uri="{BB962C8B-B14F-4D97-AF65-F5344CB8AC3E}">
        <p14:creationId xmlns:p14="http://schemas.microsoft.com/office/powerpoint/2010/main" val="20616574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F6A55510-15DE-4E69-80CF-F0893839E794}" type="slidenum">
              <a:rPr lang="en-US"/>
              <a:pPr>
                <a:defRPr/>
              </a:pPr>
              <a:t>‹#›</a:t>
            </a:fld>
            <a:endParaRPr lang="en-US"/>
          </a:p>
        </p:txBody>
      </p:sp>
    </p:spTree>
    <p:extLst>
      <p:ext uri="{BB962C8B-B14F-4D97-AF65-F5344CB8AC3E}">
        <p14:creationId xmlns:p14="http://schemas.microsoft.com/office/powerpoint/2010/main" val="41994795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C59C341-DF5E-4972-85B8-F05B39A8DE25}" type="slidenum">
              <a:rPr lang="en-US"/>
              <a:pPr>
                <a:defRPr/>
              </a:pPr>
              <a:t>‹#›</a:t>
            </a:fld>
            <a:endParaRPr lang="en-US"/>
          </a:p>
        </p:txBody>
      </p:sp>
    </p:spTree>
    <p:extLst>
      <p:ext uri="{BB962C8B-B14F-4D97-AF65-F5344CB8AC3E}">
        <p14:creationId xmlns:p14="http://schemas.microsoft.com/office/powerpoint/2010/main" val="20079409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401FAC11-B05F-4A5A-B70E-ED4C84BAFFB8}" type="slidenum">
              <a:rPr lang="en-US"/>
              <a:pPr>
                <a:defRPr/>
              </a:pPr>
              <a:t>‹#›</a:t>
            </a:fld>
            <a:endParaRPr lang="en-US"/>
          </a:p>
        </p:txBody>
      </p:sp>
    </p:spTree>
    <p:extLst>
      <p:ext uri="{BB962C8B-B14F-4D97-AF65-F5344CB8AC3E}">
        <p14:creationId xmlns:p14="http://schemas.microsoft.com/office/powerpoint/2010/main" val="39820910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3/8/2015</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1C5ACEEA-2562-4029-B8B5-C23C7E76F35C}" type="slidenum">
              <a:rPr lang="en-US"/>
              <a:pPr>
                <a:defRPr/>
              </a:pPr>
              <a:t>‹#›</a:t>
            </a:fld>
            <a:endParaRPr lang="en-US"/>
          </a:p>
        </p:txBody>
      </p:sp>
    </p:spTree>
    <p:extLst>
      <p:ext uri="{BB962C8B-B14F-4D97-AF65-F5344CB8AC3E}">
        <p14:creationId xmlns:p14="http://schemas.microsoft.com/office/powerpoint/2010/main" val="348025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DCCC420B-5919-4291-B8F9-5D175001CDCE}" type="slidenum">
              <a:rPr lang="en-US" altLang="en-US"/>
              <a:pPr>
                <a:defRPr/>
              </a:pPr>
              <a:t>‹#›</a:t>
            </a:fld>
            <a:endParaRPr lang="en-US" altLang="en-US"/>
          </a:p>
        </p:txBody>
      </p:sp>
    </p:spTree>
    <p:extLst>
      <p:ext uri="{BB962C8B-B14F-4D97-AF65-F5344CB8AC3E}">
        <p14:creationId xmlns:p14="http://schemas.microsoft.com/office/powerpoint/2010/main" val="23116231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3/8/2015</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861A1A25-06B2-4CD0-BEE3-783833B8FEF3}" type="slidenum">
              <a:rPr lang="en-US"/>
              <a:pPr>
                <a:defRPr/>
              </a:pPr>
              <a:t>‹#›</a:t>
            </a:fld>
            <a:endParaRPr lang="en-US"/>
          </a:p>
        </p:txBody>
      </p:sp>
    </p:spTree>
    <p:extLst>
      <p:ext uri="{BB962C8B-B14F-4D97-AF65-F5344CB8AC3E}">
        <p14:creationId xmlns:p14="http://schemas.microsoft.com/office/powerpoint/2010/main" val="6715935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3/8/2015</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15EE1989-EEF4-441E-8A80-F52939F27B02}" type="slidenum">
              <a:rPr lang="en-US"/>
              <a:pPr>
                <a:defRPr/>
              </a:pPr>
              <a:t>‹#›</a:t>
            </a:fld>
            <a:endParaRPr lang="en-US"/>
          </a:p>
        </p:txBody>
      </p:sp>
    </p:spTree>
    <p:extLst>
      <p:ext uri="{BB962C8B-B14F-4D97-AF65-F5344CB8AC3E}">
        <p14:creationId xmlns:p14="http://schemas.microsoft.com/office/powerpoint/2010/main" val="42682205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E1E022B9-3644-452C-A226-96D2B1103C7E}" type="slidenum">
              <a:rPr lang="en-US"/>
              <a:pPr>
                <a:defRPr/>
              </a:pPr>
              <a:t>‹#›</a:t>
            </a:fld>
            <a:endParaRPr lang="en-US"/>
          </a:p>
        </p:txBody>
      </p:sp>
    </p:spTree>
    <p:extLst>
      <p:ext uri="{BB962C8B-B14F-4D97-AF65-F5344CB8AC3E}">
        <p14:creationId xmlns:p14="http://schemas.microsoft.com/office/powerpoint/2010/main" val="34341386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7CD7FD7D-1514-4E5F-8682-2597662CF6BD}" type="slidenum">
              <a:rPr lang="en-US"/>
              <a:pPr>
                <a:defRPr/>
              </a:pPr>
              <a:t>‹#›</a:t>
            </a:fld>
            <a:endParaRPr lang="en-US"/>
          </a:p>
        </p:txBody>
      </p:sp>
    </p:spTree>
    <p:extLst>
      <p:ext uri="{BB962C8B-B14F-4D97-AF65-F5344CB8AC3E}">
        <p14:creationId xmlns:p14="http://schemas.microsoft.com/office/powerpoint/2010/main" val="4154084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8B1439B-5257-41FB-AA3B-D74A47476FD6}" type="slidenum">
              <a:rPr lang="en-US"/>
              <a:pPr>
                <a:defRPr/>
              </a:pPr>
              <a:t>‹#›</a:t>
            </a:fld>
            <a:endParaRPr lang="en-US"/>
          </a:p>
        </p:txBody>
      </p:sp>
    </p:spTree>
    <p:extLst>
      <p:ext uri="{BB962C8B-B14F-4D97-AF65-F5344CB8AC3E}">
        <p14:creationId xmlns:p14="http://schemas.microsoft.com/office/powerpoint/2010/main" val="42894908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690EB573-103C-4952-B01B-372FA19EDCD2}" type="slidenum">
              <a:rPr lang="en-US"/>
              <a:pPr>
                <a:defRPr/>
              </a:pPr>
              <a:t>‹#›</a:t>
            </a:fld>
            <a:endParaRPr lang="en-US"/>
          </a:p>
        </p:txBody>
      </p:sp>
    </p:spTree>
    <p:extLst>
      <p:ext uri="{BB962C8B-B14F-4D97-AF65-F5344CB8AC3E}">
        <p14:creationId xmlns:p14="http://schemas.microsoft.com/office/powerpoint/2010/main" val="35241513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7106" name="Group 2"/>
          <p:cNvGrpSpPr>
            <a:grpSpLocks/>
          </p:cNvGrpSpPr>
          <p:nvPr/>
        </p:nvGrpSpPr>
        <p:grpSpPr bwMode="auto">
          <a:xfrm>
            <a:off x="1658938" y="1600200"/>
            <a:ext cx="6837362" cy="3200400"/>
            <a:chOff x="1045" y="1008"/>
            <a:chExt cx="4307" cy="2016"/>
          </a:xfrm>
        </p:grpSpPr>
        <p:sp>
          <p:nvSpPr>
            <p:cNvPr id="47107"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7108"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7109"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7110"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7111"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7112"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sp>
        <p:nvSpPr>
          <p:cNvPr id="47113" name="Rectangle 9"/>
          <p:cNvSpPr>
            <a:spLocks noGrp="1" noChangeArrowheads="1"/>
          </p:cNvSpPr>
          <p:nvPr>
            <p:ph type="dt" sz="half" idx="2"/>
          </p:nvPr>
        </p:nvSpPr>
        <p:spPr/>
        <p:txBody>
          <a:bodyPr/>
          <a:lstStyle>
            <a:lvl1pPr>
              <a:defRPr/>
            </a:lvl1pPr>
          </a:lstStyle>
          <a:p>
            <a:r>
              <a:rPr lang="en-US" smtClean="0"/>
              <a:t>3/8/2015</a:t>
            </a:r>
            <a:endParaRPr lang="en-US"/>
          </a:p>
        </p:txBody>
      </p:sp>
      <p:sp>
        <p:nvSpPr>
          <p:cNvPr id="47114" name="Rectangle 10"/>
          <p:cNvSpPr>
            <a:spLocks noGrp="1" noChangeArrowheads="1"/>
          </p:cNvSpPr>
          <p:nvPr>
            <p:ph type="ftr" sz="quarter" idx="3"/>
          </p:nvPr>
        </p:nvSpPr>
        <p:spPr/>
        <p:txBody>
          <a:bodyPr/>
          <a:lstStyle>
            <a:lvl1pPr>
              <a:defRPr/>
            </a:lvl1pPr>
          </a:lstStyle>
          <a:p>
            <a:r>
              <a:rPr lang="en-US" smtClean="0"/>
              <a:t>rudyanto@unika.ac.id</a:t>
            </a:r>
            <a:endParaRPr lang="en-US"/>
          </a:p>
        </p:txBody>
      </p:sp>
      <p:sp>
        <p:nvSpPr>
          <p:cNvPr id="47115" name="Rectangle 11"/>
          <p:cNvSpPr>
            <a:spLocks noGrp="1" noChangeArrowheads="1"/>
          </p:cNvSpPr>
          <p:nvPr>
            <p:ph type="sldNum" sz="quarter" idx="4"/>
          </p:nvPr>
        </p:nvSpPr>
        <p:spPr/>
        <p:txBody>
          <a:bodyPr/>
          <a:lstStyle>
            <a:lvl1pPr>
              <a:defRPr/>
            </a:lvl1pPr>
          </a:lstStyle>
          <a:p>
            <a:fld id="{2C56B5CD-98F6-4518-AD37-CB90F22ECD7F}" type="slidenum">
              <a:rPr lang="en-US"/>
              <a:pPr/>
              <a:t>‹#›</a:t>
            </a:fld>
            <a:endParaRPr lang="en-US"/>
          </a:p>
        </p:txBody>
      </p:sp>
      <p:sp>
        <p:nvSpPr>
          <p:cNvPr id="47116"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noProof="0" smtClean="0"/>
              <a:t>Click to edit Master title style</a:t>
            </a:r>
          </a:p>
        </p:txBody>
      </p:sp>
      <p:sp>
        <p:nvSpPr>
          <p:cNvPr id="4711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US" noProof="0" smtClean="0"/>
              <a:t>Click to edit Master subtitle style</a:t>
            </a:r>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r>
              <a:rPr lang="en-US" smtClean="0"/>
              <a:t>rudyanto@unika.ac.id</a:t>
            </a:r>
            <a:endParaRPr lang="en-US"/>
          </a:p>
        </p:txBody>
      </p:sp>
      <p:sp>
        <p:nvSpPr>
          <p:cNvPr id="6" name="Slide Number Placeholder 5"/>
          <p:cNvSpPr>
            <a:spLocks noGrp="1"/>
          </p:cNvSpPr>
          <p:nvPr>
            <p:ph type="sldNum" sz="quarter" idx="12"/>
          </p:nvPr>
        </p:nvSpPr>
        <p:spPr/>
        <p:txBody>
          <a:bodyPr/>
          <a:lstStyle>
            <a:lvl1pPr>
              <a:defRPr/>
            </a:lvl1pPr>
          </a:lstStyle>
          <a:p>
            <a:fld id="{AA04D760-9AF8-4884-8B38-EE4571C4C1C2}" type="slidenum">
              <a:rPr lang="en-US"/>
              <a:pPr/>
              <a:t>‹#›</a:t>
            </a:fld>
            <a:endParaRPr lang="en-US"/>
          </a:p>
        </p:txBody>
      </p:sp>
    </p:spTree>
    <p:extLst>
      <p:ext uri="{BB962C8B-B14F-4D97-AF65-F5344CB8AC3E}">
        <p14:creationId xmlns:p14="http://schemas.microsoft.com/office/powerpoint/2010/main" val="5597394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r>
              <a:rPr lang="en-US" smtClean="0"/>
              <a:t>rudyanto@unika.ac.id</a:t>
            </a:r>
            <a:endParaRPr lang="en-US"/>
          </a:p>
        </p:txBody>
      </p:sp>
      <p:sp>
        <p:nvSpPr>
          <p:cNvPr id="6" name="Slide Number Placeholder 5"/>
          <p:cNvSpPr>
            <a:spLocks noGrp="1"/>
          </p:cNvSpPr>
          <p:nvPr>
            <p:ph type="sldNum" sz="quarter" idx="12"/>
          </p:nvPr>
        </p:nvSpPr>
        <p:spPr/>
        <p:txBody>
          <a:bodyPr/>
          <a:lstStyle>
            <a:lvl1pPr>
              <a:defRPr/>
            </a:lvl1pPr>
          </a:lstStyle>
          <a:p>
            <a:fld id="{2F55B05E-83C6-475B-8D41-F89AB9BF9AD5}" type="slidenum">
              <a:rPr lang="en-US"/>
              <a:pPr/>
              <a:t>‹#›</a:t>
            </a:fld>
            <a:endParaRPr lang="en-US"/>
          </a:p>
        </p:txBody>
      </p:sp>
    </p:spTree>
    <p:extLst>
      <p:ext uri="{BB962C8B-B14F-4D97-AF65-F5344CB8AC3E}">
        <p14:creationId xmlns:p14="http://schemas.microsoft.com/office/powerpoint/2010/main" val="1707918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r>
              <a:rPr lang="en-US" smtClean="0"/>
              <a:t>rudyanto@unika.ac.id</a:t>
            </a:r>
            <a:endParaRPr lang="en-US"/>
          </a:p>
        </p:txBody>
      </p:sp>
      <p:sp>
        <p:nvSpPr>
          <p:cNvPr id="7" name="Slide Number Placeholder 6"/>
          <p:cNvSpPr>
            <a:spLocks noGrp="1"/>
          </p:cNvSpPr>
          <p:nvPr>
            <p:ph type="sldNum" sz="quarter" idx="12"/>
          </p:nvPr>
        </p:nvSpPr>
        <p:spPr/>
        <p:txBody>
          <a:bodyPr/>
          <a:lstStyle>
            <a:lvl1pPr>
              <a:defRPr/>
            </a:lvl1pPr>
          </a:lstStyle>
          <a:p>
            <a:fld id="{BC314E6A-A322-4B49-85DB-10CC696B658D}" type="slidenum">
              <a:rPr lang="en-US"/>
              <a:pPr/>
              <a:t>‹#›</a:t>
            </a:fld>
            <a:endParaRPr lang="en-US"/>
          </a:p>
        </p:txBody>
      </p:sp>
    </p:spTree>
    <p:extLst>
      <p:ext uri="{BB962C8B-B14F-4D97-AF65-F5344CB8AC3E}">
        <p14:creationId xmlns:p14="http://schemas.microsoft.com/office/powerpoint/2010/main" val="396841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6966F2A5-403B-4659-BFCC-D733FB91085D}" type="slidenum">
              <a:rPr lang="en-US" altLang="en-US"/>
              <a:pPr>
                <a:defRPr/>
              </a:pPr>
              <a:t>‹#›</a:t>
            </a:fld>
            <a:endParaRPr lang="en-US" altLang="en-US"/>
          </a:p>
        </p:txBody>
      </p:sp>
    </p:spTree>
    <p:extLst>
      <p:ext uri="{BB962C8B-B14F-4D97-AF65-F5344CB8AC3E}">
        <p14:creationId xmlns:p14="http://schemas.microsoft.com/office/powerpoint/2010/main" val="16964617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3/8/2015</a:t>
            </a:r>
            <a:endParaRPr lang="en-US"/>
          </a:p>
        </p:txBody>
      </p:sp>
      <p:sp>
        <p:nvSpPr>
          <p:cNvPr id="8" name="Footer Placeholder 7"/>
          <p:cNvSpPr>
            <a:spLocks noGrp="1"/>
          </p:cNvSpPr>
          <p:nvPr>
            <p:ph type="ftr" sz="quarter" idx="11"/>
          </p:nvPr>
        </p:nvSpPr>
        <p:spPr/>
        <p:txBody>
          <a:bodyPr/>
          <a:lstStyle>
            <a:lvl1pPr>
              <a:defRPr/>
            </a:lvl1pPr>
          </a:lstStyle>
          <a:p>
            <a:r>
              <a:rPr lang="en-US" smtClean="0"/>
              <a:t>rudyanto@unika.ac.id</a:t>
            </a:r>
            <a:endParaRPr lang="en-US"/>
          </a:p>
        </p:txBody>
      </p:sp>
      <p:sp>
        <p:nvSpPr>
          <p:cNvPr id="9" name="Slide Number Placeholder 8"/>
          <p:cNvSpPr>
            <a:spLocks noGrp="1"/>
          </p:cNvSpPr>
          <p:nvPr>
            <p:ph type="sldNum" sz="quarter" idx="12"/>
          </p:nvPr>
        </p:nvSpPr>
        <p:spPr/>
        <p:txBody>
          <a:bodyPr/>
          <a:lstStyle>
            <a:lvl1pPr>
              <a:defRPr/>
            </a:lvl1pPr>
          </a:lstStyle>
          <a:p>
            <a:fld id="{EFE4CDC1-398F-4FC5-9CB0-BD480F623AD0}" type="slidenum">
              <a:rPr lang="en-US"/>
              <a:pPr/>
              <a:t>‹#›</a:t>
            </a:fld>
            <a:endParaRPr lang="en-US"/>
          </a:p>
        </p:txBody>
      </p:sp>
    </p:spTree>
    <p:extLst>
      <p:ext uri="{BB962C8B-B14F-4D97-AF65-F5344CB8AC3E}">
        <p14:creationId xmlns:p14="http://schemas.microsoft.com/office/powerpoint/2010/main" val="25127990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3/8/2015</a:t>
            </a:r>
            <a:endParaRPr lang="en-US"/>
          </a:p>
        </p:txBody>
      </p:sp>
      <p:sp>
        <p:nvSpPr>
          <p:cNvPr id="4" name="Footer Placeholder 3"/>
          <p:cNvSpPr>
            <a:spLocks noGrp="1"/>
          </p:cNvSpPr>
          <p:nvPr>
            <p:ph type="ftr" sz="quarter" idx="11"/>
          </p:nvPr>
        </p:nvSpPr>
        <p:spPr/>
        <p:txBody>
          <a:bodyPr/>
          <a:lstStyle>
            <a:lvl1pPr>
              <a:defRPr/>
            </a:lvl1pPr>
          </a:lstStyle>
          <a:p>
            <a:r>
              <a:rPr lang="en-US" smtClean="0"/>
              <a:t>rudyanto@unika.ac.id</a:t>
            </a:r>
            <a:endParaRPr lang="en-US"/>
          </a:p>
        </p:txBody>
      </p:sp>
      <p:sp>
        <p:nvSpPr>
          <p:cNvPr id="5" name="Slide Number Placeholder 4"/>
          <p:cNvSpPr>
            <a:spLocks noGrp="1"/>
          </p:cNvSpPr>
          <p:nvPr>
            <p:ph type="sldNum" sz="quarter" idx="12"/>
          </p:nvPr>
        </p:nvSpPr>
        <p:spPr/>
        <p:txBody>
          <a:bodyPr/>
          <a:lstStyle>
            <a:lvl1pPr>
              <a:defRPr/>
            </a:lvl1pPr>
          </a:lstStyle>
          <a:p>
            <a:fld id="{9E4A8442-AB71-4371-9581-91C2A3C0E0CC}" type="slidenum">
              <a:rPr lang="en-US"/>
              <a:pPr/>
              <a:t>‹#›</a:t>
            </a:fld>
            <a:endParaRPr lang="en-US"/>
          </a:p>
        </p:txBody>
      </p:sp>
    </p:spTree>
    <p:extLst>
      <p:ext uri="{BB962C8B-B14F-4D97-AF65-F5344CB8AC3E}">
        <p14:creationId xmlns:p14="http://schemas.microsoft.com/office/powerpoint/2010/main" val="40487668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3/8/2015</a:t>
            </a:r>
            <a:endParaRPr lang="en-US"/>
          </a:p>
        </p:txBody>
      </p:sp>
      <p:sp>
        <p:nvSpPr>
          <p:cNvPr id="3" name="Footer Placeholder 2"/>
          <p:cNvSpPr>
            <a:spLocks noGrp="1"/>
          </p:cNvSpPr>
          <p:nvPr>
            <p:ph type="ftr" sz="quarter" idx="11"/>
          </p:nvPr>
        </p:nvSpPr>
        <p:spPr/>
        <p:txBody>
          <a:bodyPr/>
          <a:lstStyle>
            <a:lvl1pPr>
              <a:defRPr/>
            </a:lvl1pPr>
          </a:lstStyle>
          <a:p>
            <a:r>
              <a:rPr lang="en-US" smtClean="0"/>
              <a:t>rudyanto@unika.ac.id</a:t>
            </a:r>
            <a:endParaRPr lang="en-US"/>
          </a:p>
        </p:txBody>
      </p:sp>
      <p:sp>
        <p:nvSpPr>
          <p:cNvPr id="4" name="Slide Number Placeholder 3"/>
          <p:cNvSpPr>
            <a:spLocks noGrp="1"/>
          </p:cNvSpPr>
          <p:nvPr>
            <p:ph type="sldNum" sz="quarter" idx="12"/>
          </p:nvPr>
        </p:nvSpPr>
        <p:spPr/>
        <p:txBody>
          <a:bodyPr/>
          <a:lstStyle>
            <a:lvl1pPr>
              <a:defRPr/>
            </a:lvl1pPr>
          </a:lstStyle>
          <a:p>
            <a:fld id="{3569412B-CFFA-44AF-BE80-32A886F25449}" type="slidenum">
              <a:rPr lang="en-US"/>
              <a:pPr/>
              <a:t>‹#›</a:t>
            </a:fld>
            <a:endParaRPr lang="en-US"/>
          </a:p>
        </p:txBody>
      </p:sp>
    </p:spTree>
    <p:extLst>
      <p:ext uri="{BB962C8B-B14F-4D97-AF65-F5344CB8AC3E}">
        <p14:creationId xmlns:p14="http://schemas.microsoft.com/office/powerpoint/2010/main" val="21336825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r>
              <a:rPr lang="en-US" smtClean="0"/>
              <a:t>rudyanto@unika.ac.id</a:t>
            </a:r>
            <a:endParaRPr lang="en-US"/>
          </a:p>
        </p:txBody>
      </p:sp>
      <p:sp>
        <p:nvSpPr>
          <p:cNvPr id="7" name="Slide Number Placeholder 6"/>
          <p:cNvSpPr>
            <a:spLocks noGrp="1"/>
          </p:cNvSpPr>
          <p:nvPr>
            <p:ph type="sldNum" sz="quarter" idx="12"/>
          </p:nvPr>
        </p:nvSpPr>
        <p:spPr/>
        <p:txBody>
          <a:bodyPr/>
          <a:lstStyle>
            <a:lvl1pPr>
              <a:defRPr/>
            </a:lvl1pPr>
          </a:lstStyle>
          <a:p>
            <a:fld id="{82C1D527-F791-4CE2-B8FE-4B2B5D91C6CE}" type="slidenum">
              <a:rPr lang="en-US"/>
              <a:pPr/>
              <a:t>‹#›</a:t>
            </a:fld>
            <a:endParaRPr lang="en-US"/>
          </a:p>
        </p:txBody>
      </p:sp>
    </p:spTree>
    <p:extLst>
      <p:ext uri="{BB962C8B-B14F-4D97-AF65-F5344CB8AC3E}">
        <p14:creationId xmlns:p14="http://schemas.microsoft.com/office/powerpoint/2010/main" val="19718912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3/8/2015</a:t>
            </a:r>
            <a:endParaRPr lang="en-US"/>
          </a:p>
        </p:txBody>
      </p:sp>
      <p:sp>
        <p:nvSpPr>
          <p:cNvPr id="6" name="Footer Placeholder 5"/>
          <p:cNvSpPr>
            <a:spLocks noGrp="1"/>
          </p:cNvSpPr>
          <p:nvPr>
            <p:ph type="ftr" sz="quarter" idx="11"/>
          </p:nvPr>
        </p:nvSpPr>
        <p:spPr/>
        <p:txBody>
          <a:bodyPr/>
          <a:lstStyle>
            <a:lvl1pPr>
              <a:defRPr/>
            </a:lvl1pPr>
          </a:lstStyle>
          <a:p>
            <a:r>
              <a:rPr lang="en-US" smtClean="0"/>
              <a:t>rudyanto@unika.ac.id</a:t>
            </a:r>
            <a:endParaRPr lang="en-US"/>
          </a:p>
        </p:txBody>
      </p:sp>
      <p:sp>
        <p:nvSpPr>
          <p:cNvPr id="7" name="Slide Number Placeholder 6"/>
          <p:cNvSpPr>
            <a:spLocks noGrp="1"/>
          </p:cNvSpPr>
          <p:nvPr>
            <p:ph type="sldNum" sz="quarter" idx="12"/>
          </p:nvPr>
        </p:nvSpPr>
        <p:spPr/>
        <p:txBody>
          <a:bodyPr/>
          <a:lstStyle>
            <a:lvl1pPr>
              <a:defRPr/>
            </a:lvl1pPr>
          </a:lstStyle>
          <a:p>
            <a:fld id="{E5319C11-0CBC-4348-9E8F-0DA83EEE8092}" type="slidenum">
              <a:rPr lang="en-US"/>
              <a:pPr/>
              <a:t>‹#›</a:t>
            </a:fld>
            <a:endParaRPr lang="en-US"/>
          </a:p>
        </p:txBody>
      </p:sp>
    </p:spTree>
    <p:extLst>
      <p:ext uri="{BB962C8B-B14F-4D97-AF65-F5344CB8AC3E}">
        <p14:creationId xmlns:p14="http://schemas.microsoft.com/office/powerpoint/2010/main" val="26612996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r>
              <a:rPr lang="en-US" smtClean="0"/>
              <a:t>rudyanto@unika.ac.id</a:t>
            </a:r>
            <a:endParaRPr lang="en-US"/>
          </a:p>
        </p:txBody>
      </p:sp>
      <p:sp>
        <p:nvSpPr>
          <p:cNvPr id="6" name="Slide Number Placeholder 5"/>
          <p:cNvSpPr>
            <a:spLocks noGrp="1"/>
          </p:cNvSpPr>
          <p:nvPr>
            <p:ph type="sldNum" sz="quarter" idx="12"/>
          </p:nvPr>
        </p:nvSpPr>
        <p:spPr/>
        <p:txBody>
          <a:bodyPr/>
          <a:lstStyle>
            <a:lvl1pPr>
              <a:defRPr/>
            </a:lvl1pPr>
          </a:lstStyle>
          <a:p>
            <a:fld id="{BA938ECC-240E-4A52-AE87-34A58721408C}" type="slidenum">
              <a:rPr lang="en-US"/>
              <a:pPr/>
              <a:t>‹#›</a:t>
            </a:fld>
            <a:endParaRPr lang="en-US"/>
          </a:p>
        </p:txBody>
      </p:sp>
    </p:spTree>
    <p:extLst>
      <p:ext uri="{BB962C8B-B14F-4D97-AF65-F5344CB8AC3E}">
        <p14:creationId xmlns:p14="http://schemas.microsoft.com/office/powerpoint/2010/main" val="23173094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r>
              <a:rPr lang="en-US" smtClean="0"/>
              <a:t>rudyanto@unika.ac.id</a:t>
            </a:r>
            <a:endParaRPr lang="en-US"/>
          </a:p>
        </p:txBody>
      </p:sp>
      <p:sp>
        <p:nvSpPr>
          <p:cNvPr id="6" name="Slide Number Placeholder 5"/>
          <p:cNvSpPr>
            <a:spLocks noGrp="1"/>
          </p:cNvSpPr>
          <p:nvPr>
            <p:ph type="sldNum" sz="quarter" idx="12"/>
          </p:nvPr>
        </p:nvSpPr>
        <p:spPr/>
        <p:txBody>
          <a:bodyPr/>
          <a:lstStyle>
            <a:lvl1pPr>
              <a:defRPr/>
            </a:lvl1pPr>
          </a:lstStyle>
          <a:p>
            <a:fld id="{7F5FFA2B-712E-485E-A9BE-FF6F768A251F}" type="slidenum">
              <a:rPr lang="en-US"/>
              <a:pPr/>
              <a:t>‹#›</a:t>
            </a:fld>
            <a:endParaRPr lang="en-US"/>
          </a:p>
        </p:txBody>
      </p:sp>
    </p:spTree>
    <p:extLst>
      <p:ext uri="{BB962C8B-B14F-4D97-AF65-F5344CB8AC3E}">
        <p14:creationId xmlns:p14="http://schemas.microsoft.com/office/powerpoint/2010/main" val="40716186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3/8/2015</a:t>
            </a:r>
            <a:endParaRPr lang="en-US"/>
          </a:p>
        </p:txBody>
      </p:sp>
      <p:sp>
        <p:nvSpPr>
          <p:cNvPr id="5" name="Footer Placeholder 4"/>
          <p:cNvSpPr>
            <a:spLocks noGrp="1"/>
          </p:cNvSpPr>
          <p:nvPr>
            <p:ph type="ftr" sz="quarter" idx="11"/>
          </p:nvPr>
        </p:nvSpPr>
        <p:spPr/>
        <p:txBody>
          <a:bodyPr/>
          <a:lstStyle/>
          <a:p>
            <a:r>
              <a:rPr lang="en-US" smtClean="0"/>
              <a:t>rudyanto@unika.ac.id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3/8/2015</a:t>
            </a:r>
            <a:endParaRPr lang="en-US"/>
          </a:p>
        </p:txBody>
      </p:sp>
      <p:sp>
        <p:nvSpPr>
          <p:cNvPr id="5" name="Footer Placeholder 4"/>
          <p:cNvSpPr>
            <a:spLocks noGrp="1"/>
          </p:cNvSpPr>
          <p:nvPr>
            <p:ph type="ftr" sz="quarter" idx="11"/>
          </p:nvPr>
        </p:nvSpPr>
        <p:spPr/>
        <p:txBody>
          <a:bodyPr/>
          <a:lstStyle/>
          <a:p>
            <a:r>
              <a:rPr lang="en-US" smtClean="0"/>
              <a:t>rudyanto@unika.ac.id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3/8/2015</a:t>
            </a:r>
            <a:endParaRPr lang="en-US"/>
          </a:p>
        </p:txBody>
      </p:sp>
      <p:sp>
        <p:nvSpPr>
          <p:cNvPr id="5" name="Footer Placeholder 4"/>
          <p:cNvSpPr>
            <a:spLocks noGrp="1"/>
          </p:cNvSpPr>
          <p:nvPr>
            <p:ph type="ftr" sz="quarter" idx="11"/>
          </p:nvPr>
        </p:nvSpPr>
        <p:spPr/>
        <p:txBody>
          <a:bodyPr/>
          <a:lstStyle/>
          <a:p>
            <a:r>
              <a:rPr lang="en-US" smtClean="0"/>
              <a:t>rudyanto@unika.ac.id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9EF9572E-6780-466B-8949-418E61345955}" type="slidenum">
              <a:rPr lang="en-US" altLang="en-US"/>
              <a:pPr>
                <a:defRPr/>
              </a:pPr>
              <a:t>‹#›</a:t>
            </a:fld>
            <a:endParaRPr lang="en-US" altLang="en-US"/>
          </a:p>
        </p:txBody>
      </p:sp>
    </p:spTree>
    <p:extLst>
      <p:ext uri="{BB962C8B-B14F-4D97-AF65-F5344CB8AC3E}">
        <p14:creationId xmlns:p14="http://schemas.microsoft.com/office/powerpoint/2010/main" val="18753557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3/8/2015</a:t>
            </a:r>
            <a:endParaRPr lang="en-US"/>
          </a:p>
        </p:txBody>
      </p:sp>
      <p:sp>
        <p:nvSpPr>
          <p:cNvPr id="6" name="Footer Placeholder 5"/>
          <p:cNvSpPr>
            <a:spLocks noGrp="1"/>
          </p:cNvSpPr>
          <p:nvPr>
            <p:ph type="ftr" sz="quarter" idx="11"/>
          </p:nvPr>
        </p:nvSpPr>
        <p:spPr/>
        <p:txBody>
          <a:bodyPr/>
          <a:lstStyle/>
          <a:p>
            <a:r>
              <a:rPr lang="en-US" smtClean="0"/>
              <a:t>rudyanto@unika.ac.id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3/8/2015</a:t>
            </a:r>
            <a:endParaRPr lang="en-US"/>
          </a:p>
        </p:txBody>
      </p:sp>
      <p:sp>
        <p:nvSpPr>
          <p:cNvPr id="8" name="Footer Placeholder 7"/>
          <p:cNvSpPr>
            <a:spLocks noGrp="1"/>
          </p:cNvSpPr>
          <p:nvPr>
            <p:ph type="ftr" sz="quarter" idx="11"/>
          </p:nvPr>
        </p:nvSpPr>
        <p:spPr/>
        <p:txBody>
          <a:bodyPr/>
          <a:lstStyle/>
          <a:p>
            <a:r>
              <a:rPr lang="en-US" smtClean="0"/>
              <a:t>rudyanto@unika.ac.id</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3/8/2015</a:t>
            </a:r>
            <a:endParaRPr lang="en-US"/>
          </a:p>
        </p:txBody>
      </p:sp>
      <p:sp>
        <p:nvSpPr>
          <p:cNvPr id="4" name="Footer Placeholder 3"/>
          <p:cNvSpPr>
            <a:spLocks noGrp="1"/>
          </p:cNvSpPr>
          <p:nvPr>
            <p:ph type="ftr" sz="quarter" idx="11"/>
          </p:nvPr>
        </p:nvSpPr>
        <p:spPr/>
        <p:txBody>
          <a:bodyPr/>
          <a:lstStyle/>
          <a:p>
            <a:r>
              <a:rPr lang="en-US" smtClean="0"/>
              <a:t>rudyanto@unika.ac.id</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3/8/2015</a:t>
            </a:r>
            <a:endParaRPr lang="en-US"/>
          </a:p>
        </p:txBody>
      </p:sp>
      <p:sp>
        <p:nvSpPr>
          <p:cNvPr id="3" name="Footer Placeholder 2"/>
          <p:cNvSpPr>
            <a:spLocks noGrp="1"/>
          </p:cNvSpPr>
          <p:nvPr>
            <p:ph type="ftr" sz="quarter" idx="11"/>
          </p:nvPr>
        </p:nvSpPr>
        <p:spPr/>
        <p:txBody>
          <a:bodyPr/>
          <a:lstStyle/>
          <a:p>
            <a:r>
              <a:rPr lang="en-US" smtClean="0"/>
              <a:t>rudyanto@unika.ac.id</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3/8/2015</a:t>
            </a:r>
            <a:endParaRPr lang="en-US"/>
          </a:p>
        </p:txBody>
      </p:sp>
      <p:sp>
        <p:nvSpPr>
          <p:cNvPr id="6" name="Footer Placeholder 5"/>
          <p:cNvSpPr>
            <a:spLocks noGrp="1"/>
          </p:cNvSpPr>
          <p:nvPr>
            <p:ph type="ftr" sz="quarter" idx="11"/>
          </p:nvPr>
        </p:nvSpPr>
        <p:spPr/>
        <p:txBody>
          <a:bodyPr/>
          <a:lstStyle/>
          <a:p>
            <a:r>
              <a:rPr lang="en-US" smtClean="0"/>
              <a:t>rudyanto@unika.ac.id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3/8/2015</a:t>
            </a:r>
            <a:endParaRPr lang="en-US"/>
          </a:p>
        </p:txBody>
      </p:sp>
      <p:sp>
        <p:nvSpPr>
          <p:cNvPr id="6" name="Footer Placeholder 5"/>
          <p:cNvSpPr>
            <a:spLocks noGrp="1"/>
          </p:cNvSpPr>
          <p:nvPr>
            <p:ph type="ftr" sz="quarter" idx="11"/>
          </p:nvPr>
        </p:nvSpPr>
        <p:spPr/>
        <p:txBody>
          <a:bodyPr/>
          <a:lstStyle/>
          <a:p>
            <a:r>
              <a:rPr lang="en-US" smtClean="0"/>
              <a:t>rudyanto@unika.ac.id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3/8/2015</a:t>
            </a:r>
            <a:endParaRPr lang="en-US"/>
          </a:p>
        </p:txBody>
      </p:sp>
      <p:sp>
        <p:nvSpPr>
          <p:cNvPr id="5" name="Footer Placeholder 4"/>
          <p:cNvSpPr>
            <a:spLocks noGrp="1"/>
          </p:cNvSpPr>
          <p:nvPr>
            <p:ph type="ftr" sz="quarter" idx="11"/>
          </p:nvPr>
        </p:nvSpPr>
        <p:spPr/>
        <p:txBody>
          <a:bodyPr/>
          <a:lstStyle/>
          <a:p>
            <a:r>
              <a:rPr lang="en-US" smtClean="0"/>
              <a:t>rudyanto@unika.ac.id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3/8/2015</a:t>
            </a:r>
            <a:endParaRPr lang="en-US"/>
          </a:p>
        </p:txBody>
      </p:sp>
      <p:sp>
        <p:nvSpPr>
          <p:cNvPr id="5" name="Footer Placeholder 4"/>
          <p:cNvSpPr>
            <a:spLocks noGrp="1"/>
          </p:cNvSpPr>
          <p:nvPr>
            <p:ph type="ftr" sz="quarter" idx="11"/>
          </p:nvPr>
        </p:nvSpPr>
        <p:spPr/>
        <p:txBody>
          <a:bodyPr/>
          <a:lstStyle/>
          <a:p>
            <a:r>
              <a:rPr lang="en-US" smtClean="0"/>
              <a:t>rudyanto@unika.ac.id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r>
              <a:rPr lang="en-US" smtClean="0"/>
              <a:t>3/8/2015</a:t>
            </a:r>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smtClean="0">
                <a:solidFill>
                  <a:schemeClr val="accent1"/>
                </a:solidFill>
              </a:defRPr>
            </a:lvl1pPr>
          </a:lstStyle>
          <a:p>
            <a:pPr>
              <a:defRPr/>
            </a:pPr>
            <a:r>
              <a:rPr lang="en-US" smtClean="0">
                <a:solidFill>
                  <a:srgbClr val="F07F09"/>
                </a:solidFill>
              </a:rPr>
              <a:t>rudyanto@unika.ac.id</a:t>
            </a:r>
            <a:endParaRPr lang="en-US">
              <a:solidFill>
                <a:srgbClr val="F07F09"/>
              </a:solidFill>
            </a:endParaRP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2D11E0A0-BE56-4832-8DC7-DBF7565015AB}" type="slidenum">
              <a:rPr lang="en-US">
                <a:solidFill>
                  <a:srgbClr val="F07F09"/>
                </a:solidFill>
              </a:rPr>
              <a:pPr>
                <a:defRPr/>
              </a:pPr>
              <a:t>‹#›</a:t>
            </a:fld>
            <a:endParaRPr lang="en-US">
              <a:solidFill>
                <a:srgbClr val="F07F09"/>
              </a:solidFill>
            </a:endParaRPr>
          </a:p>
        </p:txBody>
      </p:sp>
    </p:spTree>
    <p:extLst>
      <p:ext uri="{BB962C8B-B14F-4D97-AF65-F5344CB8AC3E}">
        <p14:creationId xmlns:p14="http://schemas.microsoft.com/office/powerpoint/2010/main" val="225488479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609D34BC-BFFF-42A6-8701-620198735A8F}" type="slidenum">
              <a:rPr lang="en-US"/>
              <a:pPr>
                <a:defRPr/>
              </a:pPr>
              <a:t>‹#›</a:t>
            </a:fld>
            <a:endParaRPr lang="en-US"/>
          </a:p>
        </p:txBody>
      </p:sp>
    </p:spTree>
    <p:extLst>
      <p:ext uri="{BB962C8B-B14F-4D97-AF65-F5344CB8AC3E}">
        <p14:creationId xmlns:p14="http://schemas.microsoft.com/office/powerpoint/2010/main" val="128602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8D842D9A-1F7C-4A43-9BA0-A2353CAA0B27}" type="slidenum">
              <a:rPr lang="en-US" altLang="en-US"/>
              <a:pPr>
                <a:defRPr/>
              </a:pPr>
              <a:t>‹#›</a:t>
            </a:fld>
            <a:endParaRPr lang="en-US" altLang="en-US"/>
          </a:p>
        </p:txBody>
      </p:sp>
    </p:spTree>
    <p:extLst>
      <p:ext uri="{BB962C8B-B14F-4D97-AF65-F5344CB8AC3E}">
        <p14:creationId xmlns:p14="http://schemas.microsoft.com/office/powerpoint/2010/main" val="318369329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93BD9913-C30E-447D-84BF-9C718D0C679B}" type="slidenum">
              <a:rPr lang="en-US"/>
              <a:pPr>
                <a:defRPr/>
              </a:pPr>
              <a:t>‹#›</a:t>
            </a:fld>
            <a:endParaRPr lang="en-US"/>
          </a:p>
        </p:txBody>
      </p:sp>
    </p:spTree>
    <p:extLst>
      <p:ext uri="{BB962C8B-B14F-4D97-AF65-F5344CB8AC3E}">
        <p14:creationId xmlns:p14="http://schemas.microsoft.com/office/powerpoint/2010/main" val="24888691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r>
              <a:rPr lang="en-US" smtClean="0"/>
              <a:t>3/8/2015</a:t>
            </a:r>
            <a:endParaRPr lang="en-US"/>
          </a:p>
        </p:txBody>
      </p:sp>
      <p:sp>
        <p:nvSpPr>
          <p:cNvPr id="6" name="Footer Placeholder 4"/>
          <p:cNvSpPr>
            <a:spLocks noGrp="1"/>
          </p:cNvSpPr>
          <p:nvPr>
            <p:ph type="ftr" sz="quarter" idx="16"/>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7" name="Slide Number Placeholder 5"/>
          <p:cNvSpPr>
            <a:spLocks noGrp="1"/>
          </p:cNvSpPr>
          <p:nvPr>
            <p:ph type="sldNum" sz="quarter" idx="17"/>
          </p:nvPr>
        </p:nvSpPr>
        <p:spPr/>
        <p:txBody>
          <a:bodyPr/>
          <a:lstStyle>
            <a:lvl1pPr>
              <a:defRPr/>
            </a:lvl1pPr>
          </a:lstStyle>
          <a:p>
            <a:pPr>
              <a:defRPr/>
            </a:pPr>
            <a:fld id="{E95BA80B-7514-42C0-AEFD-264AD138521F}" type="slidenum">
              <a:rPr lang="en-US"/>
              <a:pPr>
                <a:defRPr/>
              </a:pPr>
              <a:t>‹#›</a:t>
            </a:fld>
            <a:endParaRPr lang="en-US"/>
          </a:p>
        </p:txBody>
      </p:sp>
    </p:spTree>
    <p:extLst>
      <p:ext uri="{BB962C8B-B14F-4D97-AF65-F5344CB8AC3E}">
        <p14:creationId xmlns:p14="http://schemas.microsoft.com/office/powerpoint/2010/main" val="10085968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9" name="Slide Number Placeholder 5"/>
          <p:cNvSpPr>
            <a:spLocks noGrp="1"/>
          </p:cNvSpPr>
          <p:nvPr>
            <p:ph type="sldNum" sz="quarter" idx="12"/>
          </p:nvPr>
        </p:nvSpPr>
        <p:spPr/>
        <p:txBody>
          <a:bodyPr/>
          <a:lstStyle>
            <a:lvl1pPr>
              <a:defRPr/>
            </a:lvl1pPr>
          </a:lstStyle>
          <a:p>
            <a:pPr>
              <a:defRPr/>
            </a:pPr>
            <a:fld id="{8F4E927E-B28C-4166-95C7-DC83B056FBE1}" type="slidenum">
              <a:rPr lang="en-US"/>
              <a:pPr>
                <a:defRPr/>
              </a:pPr>
              <a:t>‹#›</a:t>
            </a:fld>
            <a:endParaRPr lang="en-US"/>
          </a:p>
        </p:txBody>
      </p:sp>
    </p:spTree>
    <p:extLst>
      <p:ext uri="{BB962C8B-B14F-4D97-AF65-F5344CB8AC3E}">
        <p14:creationId xmlns:p14="http://schemas.microsoft.com/office/powerpoint/2010/main" val="22847593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5" name="Slide Number Placeholder 5"/>
          <p:cNvSpPr>
            <a:spLocks noGrp="1"/>
          </p:cNvSpPr>
          <p:nvPr>
            <p:ph type="sldNum" sz="quarter" idx="12"/>
          </p:nvPr>
        </p:nvSpPr>
        <p:spPr/>
        <p:txBody>
          <a:bodyPr/>
          <a:lstStyle>
            <a:lvl1pPr>
              <a:defRPr/>
            </a:lvl1pPr>
          </a:lstStyle>
          <a:p>
            <a:pPr>
              <a:defRPr/>
            </a:pPr>
            <a:fld id="{27061235-163C-4B85-AF72-ADD8E8DE4A11}" type="slidenum">
              <a:rPr lang="en-US"/>
              <a:pPr>
                <a:defRPr/>
              </a:pPr>
              <a:t>‹#›</a:t>
            </a:fld>
            <a:endParaRPr lang="en-US"/>
          </a:p>
        </p:txBody>
      </p:sp>
    </p:spTree>
    <p:extLst>
      <p:ext uri="{BB962C8B-B14F-4D97-AF65-F5344CB8AC3E}">
        <p14:creationId xmlns:p14="http://schemas.microsoft.com/office/powerpoint/2010/main" val="19632251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4" name="Slide Number Placeholder 5"/>
          <p:cNvSpPr>
            <a:spLocks noGrp="1"/>
          </p:cNvSpPr>
          <p:nvPr>
            <p:ph type="sldNum" sz="quarter" idx="12"/>
          </p:nvPr>
        </p:nvSpPr>
        <p:spPr/>
        <p:txBody>
          <a:bodyPr/>
          <a:lstStyle>
            <a:lvl1pPr>
              <a:defRPr/>
            </a:lvl1pPr>
          </a:lstStyle>
          <a:p>
            <a:pPr>
              <a:defRPr/>
            </a:pPr>
            <a:fld id="{B6A6FE0F-D155-4300-80A3-3E7EDF16A4BD}" type="slidenum">
              <a:rPr lang="en-US"/>
              <a:pPr>
                <a:defRPr/>
              </a:pPr>
              <a:t>‹#›</a:t>
            </a:fld>
            <a:endParaRPr lang="en-US"/>
          </a:p>
        </p:txBody>
      </p:sp>
    </p:spTree>
    <p:extLst>
      <p:ext uri="{BB962C8B-B14F-4D97-AF65-F5344CB8AC3E}">
        <p14:creationId xmlns:p14="http://schemas.microsoft.com/office/powerpoint/2010/main" val="249720822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49" name="Slide Number Placeholder 6"/>
          <p:cNvSpPr>
            <a:spLocks noGrp="1"/>
          </p:cNvSpPr>
          <p:nvPr>
            <p:ph type="sldNum" sz="quarter" idx="11"/>
          </p:nvPr>
        </p:nvSpPr>
        <p:spPr/>
        <p:txBody>
          <a:bodyPr/>
          <a:lstStyle>
            <a:lvl1pPr>
              <a:defRPr/>
            </a:lvl1pPr>
          </a:lstStyle>
          <a:p>
            <a:pPr>
              <a:defRPr/>
            </a:pPr>
            <a:fld id="{DBB863F7-8D85-40CE-8EEB-7355B1170112}"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r>
              <a:rPr lang="en-US" smtClean="0">
                <a:solidFill>
                  <a:srgbClr val="F07F09"/>
                </a:solidFill>
              </a:rPr>
              <a:t>rudyanto@unika.ac.id</a:t>
            </a:r>
            <a:endParaRPr lang="en-US">
              <a:solidFill>
                <a:srgbClr val="F07F09"/>
              </a:solidFill>
            </a:endParaRPr>
          </a:p>
        </p:txBody>
      </p:sp>
    </p:spTree>
    <p:extLst>
      <p:ext uri="{BB962C8B-B14F-4D97-AF65-F5344CB8AC3E}">
        <p14:creationId xmlns:p14="http://schemas.microsoft.com/office/powerpoint/2010/main" val="1179490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50" name="Slide Number Placeholder 6"/>
          <p:cNvSpPr>
            <a:spLocks noGrp="1"/>
          </p:cNvSpPr>
          <p:nvPr>
            <p:ph type="sldNum" sz="quarter" idx="12"/>
          </p:nvPr>
        </p:nvSpPr>
        <p:spPr/>
        <p:txBody>
          <a:bodyPr/>
          <a:lstStyle>
            <a:lvl1pPr>
              <a:defRPr/>
            </a:lvl1pPr>
          </a:lstStyle>
          <a:p>
            <a:pPr>
              <a:defRPr/>
            </a:pPr>
            <a:fld id="{21CC6EF0-CE8A-409A-82E4-C0418975EF74}" type="slidenum">
              <a:rPr lang="en-US"/>
              <a:pPr>
                <a:defRPr/>
              </a:pPr>
              <a:t>‹#›</a:t>
            </a:fld>
            <a:endParaRPr lang="en-US"/>
          </a:p>
        </p:txBody>
      </p:sp>
    </p:spTree>
    <p:extLst>
      <p:ext uri="{BB962C8B-B14F-4D97-AF65-F5344CB8AC3E}">
        <p14:creationId xmlns:p14="http://schemas.microsoft.com/office/powerpoint/2010/main" val="420517429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230B40F9-C920-48E3-A976-E8401C06EDFC}" type="slidenum">
              <a:rPr lang="en-US"/>
              <a:pPr>
                <a:defRPr/>
              </a:pPr>
              <a:t>‹#›</a:t>
            </a:fld>
            <a:endParaRPr lang="en-US"/>
          </a:p>
        </p:txBody>
      </p:sp>
    </p:spTree>
    <p:extLst>
      <p:ext uri="{BB962C8B-B14F-4D97-AF65-F5344CB8AC3E}">
        <p14:creationId xmlns:p14="http://schemas.microsoft.com/office/powerpoint/2010/main" val="34842171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FD21B635-C9AC-4D91-82A3-2A452652D18E}" type="slidenum">
              <a:rPr lang="en-US"/>
              <a:pPr>
                <a:defRPr/>
              </a:pPr>
              <a:t>‹#›</a:t>
            </a:fld>
            <a:endParaRPr lang="en-US"/>
          </a:p>
        </p:txBody>
      </p:sp>
    </p:spTree>
    <p:extLst>
      <p:ext uri="{BB962C8B-B14F-4D97-AF65-F5344CB8AC3E}">
        <p14:creationId xmlns:p14="http://schemas.microsoft.com/office/powerpoint/2010/main" val="18127506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43000" y="6400800"/>
            <a:ext cx="1905000" cy="457200"/>
          </a:xfrm>
        </p:spPr>
        <p:txBody>
          <a:bodyPr/>
          <a:lstStyle>
            <a:lvl1pPr>
              <a:defRPr smtClean="0"/>
            </a:lvl1pPr>
          </a:lstStyle>
          <a:p>
            <a:pPr>
              <a:defRPr/>
            </a:pPr>
            <a:r>
              <a:rPr lang="en-US" smtClean="0"/>
              <a:t>3/8/2015</a:t>
            </a:r>
            <a:endParaRPr lang="en-US"/>
          </a:p>
        </p:txBody>
      </p:sp>
      <p:sp>
        <p:nvSpPr>
          <p:cNvPr id="6" name="Footer Placeholder 5"/>
          <p:cNvSpPr>
            <a:spLocks noGrp="1"/>
          </p:cNvSpPr>
          <p:nvPr>
            <p:ph type="ftr" sz="quarter" idx="11"/>
          </p:nvPr>
        </p:nvSpPr>
        <p:spPr>
          <a:xfrm>
            <a:off x="3581400" y="6400800"/>
            <a:ext cx="2895600" cy="457200"/>
          </a:xfrm>
        </p:spPr>
        <p:txBody>
          <a:bodyPr/>
          <a:lstStyle>
            <a:lvl1pPr>
              <a:defRPr smtClean="0"/>
            </a:lvl1pPr>
          </a:lstStyle>
          <a:p>
            <a:pPr>
              <a:defRPr/>
            </a:pPr>
            <a:r>
              <a:rPr lang="en-US" smtClean="0">
                <a:solidFill>
                  <a:srgbClr val="F07F09"/>
                </a:solidFill>
              </a:rPr>
              <a:t>rudyanto@unika.ac.id</a:t>
            </a:r>
            <a:endParaRPr lang="en-US">
              <a:solidFill>
                <a:srgbClr val="F07F09"/>
              </a:solidFill>
            </a:endParaRPr>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pPr>
              <a:defRPr/>
            </a:pPr>
            <a:fld id="{10D88293-DD15-49FF-8110-B68F617C84E1}" type="slidenum">
              <a:rPr lang="en-US"/>
              <a:pPr>
                <a:defRPr/>
              </a:pPr>
              <a:t>‹#›</a:t>
            </a:fld>
            <a:endParaRPr lang="en-US"/>
          </a:p>
        </p:txBody>
      </p:sp>
    </p:spTree>
    <p:extLst>
      <p:ext uri="{BB962C8B-B14F-4D97-AF65-F5344CB8AC3E}">
        <p14:creationId xmlns:p14="http://schemas.microsoft.com/office/powerpoint/2010/main" val="261550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EFCD5088-2CCF-44E2-B57E-DFFCDBC2CB25}" type="slidenum">
              <a:rPr lang="en-US" altLang="en-US"/>
              <a:pPr>
                <a:defRPr/>
              </a:pPr>
              <a:t>‹#›</a:t>
            </a:fld>
            <a:endParaRPr lang="en-US" altLang="en-US"/>
          </a:p>
        </p:txBody>
      </p:sp>
    </p:spTree>
    <p:extLst>
      <p:ext uri="{BB962C8B-B14F-4D97-AF65-F5344CB8AC3E}">
        <p14:creationId xmlns:p14="http://schemas.microsoft.com/office/powerpoint/2010/main" val="1229761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FCB85164-A1E2-49AF-B02C-573774E0CECD}" type="slidenum">
              <a:rPr lang="en-US" smtClean="0"/>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F6A55510-15DE-4E69-80CF-F0893839E794}" type="slidenum">
              <a:rPr lang="en-US" smtClean="0"/>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7C59C341-DF5E-4972-85B8-F05B39A8DE25}" type="slidenum">
              <a:rPr lang="en-US" smtClean="0"/>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3/8/2015</a:t>
            </a:r>
            <a:endParaRPr lang="en-US"/>
          </a:p>
        </p:txBody>
      </p:sp>
      <p:sp>
        <p:nvSpPr>
          <p:cNvPr id="6" name="Footer Placeholder 5"/>
          <p:cNvSpPr>
            <a:spLocks noGrp="1"/>
          </p:cNvSpPr>
          <p:nvPr>
            <p:ph type="ftr" sz="quarter" idx="11"/>
          </p:nvPr>
        </p:nvSpPr>
        <p:spPr/>
        <p:txBody>
          <a:body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p>
            <a:pPr>
              <a:defRPr/>
            </a:pPr>
            <a:fld id="{401FAC11-B05F-4A5A-B70E-ED4C84BAFFB8}" type="slidenum">
              <a:rPr lang="en-US" smtClean="0"/>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3/8/2015</a:t>
            </a:r>
            <a:endParaRPr lang="en-US"/>
          </a:p>
        </p:txBody>
      </p:sp>
      <p:sp>
        <p:nvSpPr>
          <p:cNvPr id="8" name="Footer Placeholder 7"/>
          <p:cNvSpPr>
            <a:spLocks noGrp="1"/>
          </p:cNvSpPr>
          <p:nvPr>
            <p:ph type="ftr" sz="quarter" idx="11"/>
          </p:nvPr>
        </p:nvSpPr>
        <p:spPr/>
        <p:txBody>
          <a:bodyPr/>
          <a:lstStyle/>
          <a:p>
            <a:pPr>
              <a:defRPr/>
            </a:pPr>
            <a:r>
              <a:rPr lang="en-US" smtClean="0"/>
              <a:t>rudyanto@unika.ac.id</a:t>
            </a:r>
            <a:endParaRPr lang="en-US"/>
          </a:p>
        </p:txBody>
      </p:sp>
      <p:sp>
        <p:nvSpPr>
          <p:cNvPr id="9" name="Slide Number Placeholder 8"/>
          <p:cNvSpPr>
            <a:spLocks noGrp="1"/>
          </p:cNvSpPr>
          <p:nvPr>
            <p:ph type="sldNum" sz="quarter" idx="12"/>
          </p:nvPr>
        </p:nvSpPr>
        <p:spPr/>
        <p:txBody>
          <a:bodyPr/>
          <a:lstStyle/>
          <a:p>
            <a:pPr>
              <a:defRPr/>
            </a:pPr>
            <a:fld id="{1C5ACEEA-2562-4029-B8B5-C23C7E76F35C}" type="slidenum">
              <a:rPr lang="en-US" smtClean="0"/>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3/8/2015</a:t>
            </a:r>
            <a:endParaRPr lang="en-US"/>
          </a:p>
        </p:txBody>
      </p:sp>
      <p:sp>
        <p:nvSpPr>
          <p:cNvPr id="4" name="Footer Placeholder 3"/>
          <p:cNvSpPr>
            <a:spLocks noGrp="1"/>
          </p:cNvSpPr>
          <p:nvPr>
            <p:ph type="ftr" sz="quarter" idx="11"/>
          </p:nvPr>
        </p:nvSpPr>
        <p:spPr/>
        <p:txBody>
          <a:bodyPr/>
          <a:lstStyle/>
          <a:p>
            <a:pPr>
              <a:defRPr/>
            </a:pPr>
            <a:r>
              <a:rPr lang="en-US" smtClean="0"/>
              <a:t>rudyanto@unika.ac.id</a:t>
            </a:r>
            <a:endParaRPr lang="en-US"/>
          </a:p>
        </p:txBody>
      </p:sp>
      <p:sp>
        <p:nvSpPr>
          <p:cNvPr id="5" name="Slide Number Placeholder 4"/>
          <p:cNvSpPr>
            <a:spLocks noGrp="1"/>
          </p:cNvSpPr>
          <p:nvPr>
            <p:ph type="sldNum" sz="quarter" idx="12"/>
          </p:nvPr>
        </p:nvSpPr>
        <p:spPr/>
        <p:txBody>
          <a:bodyPr/>
          <a:lstStyle/>
          <a:p>
            <a:pPr>
              <a:defRPr/>
            </a:pPr>
            <a:fld id="{861A1A25-06B2-4CD0-BEE3-783833B8FEF3}" type="slidenum">
              <a:rPr lang="en-US" smtClean="0"/>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5EE1989-EEF4-441E-8A80-F52939F27B02}" type="slidenum">
              <a:rPr lang="en-US" smtClean="0"/>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3/8/2015</a:t>
            </a:r>
            <a:endParaRPr lang="en-US"/>
          </a:p>
        </p:txBody>
      </p:sp>
      <p:sp>
        <p:nvSpPr>
          <p:cNvPr id="6" name="Footer Placeholder 5"/>
          <p:cNvSpPr>
            <a:spLocks noGrp="1"/>
          </p:cNvSpPr>
          <p:nvPr>
            <p:ph type="ftr" sz="quarter" idx="11"/>
          </p:nvPr>
        </p:nvSpPr>
        <p:spPr/>
        <p:txBody>
          <a:body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p>
            <a:pPr>
              <a:defRPr/>
            </a:pPr>
            <a:fld id="{E1E022B9-3644-452C-A226-96D2B1103C7E}" type="slidenum">
              <a:rPr lang="en-US" smtClean="0"/>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3/8/2015</a:t>
            </a:r>
            <a:endParaRPr lang="en-US"/>
          </a:p>
        </p:txBody>
      </p:sp>
      <p:sp>
        <p:nvSpPr>
          <p:cNvPr id="6" name="Footer Placeholder 5"/>
          <p:cNvSpPr>
            <a:spLocks noGrp="1"/>
          </p:cNvSpPr>
          <p:nvPr>
            <p:ph type="ftr" sz="quarter" idx="11"/>
          </p:nvPr>
        </p:nvSpPr>
        <p:spPr/>
        <p:txBody>
          <a:bodyPr/>
          <a:lstStyle/>
          <a:p>
            <a:pPr>
              <a:defRPr/>
            </a:pPr>
            <a:r>
              <a:rPr lang="en-US" smtClean="0"/>
              <a:t>rudyanto@unika.ac.id</a:t>
            </a:r>
            <a:endParaRPr lang="en-US"/>
          </a:p>
        </p:txBody>
      </p:sp>
      <p:sp>
        <p:nvSpPr>
          <p:cNvPr id="7" name="Slide Number Placeholder 6"/>
          <p:cNvSpPr>
            <a:spLocks noGrp="1"/>
          </p:cNvSpPr>
          <p:nvPr>
            <p:ph type="sldNum" sz="quarter" idx="12"/>
          </p:nvPr>
        </p:nvSpPr>
        <p:spPr/>
        <p:txBody>
          <a:bodyPr/>
          <a:lstStyle/>
          <a:p>
            <a:pPr>
              <a:defRPr/>
            </a:pPr>
            <a:fld id="{7CD7FD7D-1514-4E5F-8682-2597662CF6BD}" type="slidenum">
              <a:rPr lang="en-US" smtClean="0"/>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28B1439B-5257-41FB-AA3B-D74A47476FD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ltLang="en-US" smtClean="0"/>
              <a:t>3/8/2015</a:t>
            </a: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rudyanto@unika.ac.id</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73412C2-C297-4CD5-8219-C273FDC70985}" type="slidenum">
              <a:rPr lang="en-US" altLang="en-US"/>
              <a:pPr>
                <a:defRPr/>
              </a:pPr>
              <a:t>‹#›</a:t>
            </a:fld>
            <a:endParaRPr lang="en-US" altLang="en-US"/>
          </a:p>
        </p:txBody>
      </p:sp>
    </p:spTree>
    <p:extLst>
      <p:ext uri="{BB962C8B-B14F-4D97-AF65-F5344CB8AC3E}">
        <p14:creationId xmlns:p14="http://schemas.microsoft.com/office/powerpoint/2010/main" val="253472926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690EB573-103C-4952-B01B-372FA19EDCD2}" type="slidenum">
              <a:rPr lang="en-US" smtClean="0"/>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r>
              <a:rPr lang="en-US" smtClean="0"/>
              <a:t>3/8/2015</a:t>
            </a:r>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smtClean="0">
                <a:solidFill>
                  <a:schemeClr val="accent1"/>
                </a:solidFill>
              </a:defRPr>
            </a:lvl1pPr>
          </a:lstStyle>
          <a:p>
            <a:pPr>
              <a:defRPr/>
            </a:pPr>
            <a:r>
              <a:rPr lang="en-US" smtClean="0">
                <a:solidFill>
                  <a:srgbClr val="F07F09"/>
                </a:solidFill>
              </a:rPr>
              <a:t>rudyanto@unika.ac.id</a:t>
            </a:r>
            <a:endParaRPr lang="en-US">
              <a:solidFill>
                <a:srgbClr val="F07F09"/>
              </a:solidFill>
            </a:endParaRP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2D11E0A0-BE56-4832-8DC7-DBF7565015AB}" type="slidenum">
              <a:rPr lang="en-US">
                <a:solidFill>
                  <a:srgbClr val="F07F09"/>
                </a:solidFill>
              </a:rPr>
              <a:pPr>
                <a:defRPr/>
              </a:pPr>
              <a:t>‹#›</a:t>
            </a:fld>
            <a:endParaRPr lang="en-US">
              <a:solidFill>
                <a:srgbClr val="F07F09"/>
              </a:solidFill>
            </a:endParaRPr>
          </a:p>
        </p:txBody>
      </p:sp>
    </p:spTree>
    <p:extLst>
      <p:ext uri="{BB962C8B-B14F-4D97-AF65-F5344CB8AC3E}">
        <p14:creationId xmlns:p14="http://schemas.microsoft.com/office/powerpoint/2010/main" val="225488479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609D34BC-BFFF-42A6-8701-620198735A8F}" type="slidenum">
              <a:rPr lang="en-US"/>
              <a:pPr>
                <a:defRPr/>
              </a:pPr>
              <a:t>‹#›</a:t>
            </a:fld>
            <a:endParaRPr lang="en-US"/>
          </a:p>
        </p:txBody>
      </p:sp>
    </p:spTree>
    <p:extLst>
      <p:ext uri="{BB962C8B-B14F-4D97-AF65-F5344CB8AC3E}">
        <p14:creationId xmlns:p14="http://schemas.microsoft.com/office/powerpoint/2010/main" val="12860281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6" name="Slide Number Placeholder 5"/>
          <p:cNvSpPr>
            <a:spLocks noGrp="1"/>
          </p:cNvSpPr>
          <p:nvPr>
            <p:ph type="sldNum" sz="quarter" idx="12"/>
          </p:nvPr>
        </p:nvSpPr>
        <p:spPr/>
        <p:txBody>
          <a:bodyPr/>
          <a:lstStyle>
            <a:lvl1pPr>
              <a:defRPr/>
            </a:lvl1pPr>
          </a:lstStyle>
          <a:p>
            <a:pPr>
              <a:defRPr/>
            </a:pPr>
            <a:fld id="{93BD9913-C30E-447D-84BF-9C718D0C679B}" type="slidenum">
              <a:rPr lang="en-US"/>
              <a:pPr>
                <a:defRPr/>
              </a:pPr>
              <a:t>‹#›</a:t>
            </a:fld>
            <a:endParaRPr lang="en-US"/>
          </a:p>
        </p:txBody>
      </p:sp>
    </p:spTree>
    <p:extLst>
      <p:ext uri="{BB962C8B-B14F-4D97-AF65-F5344CB8AC3E}">
        <p14:creationId xmlns:p14="http://schemas.microsoft.com/office/powerpoint/2010/main" val="248886916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r>
              <a:rPr lang="en-US" smtClean="0"/>
              <a:t>3/8/2015</a:t>
            </a:r>
            <a:endParaRPr lang="en-US"/>
          </a:p>
        </p:txBody>
      </p:sp>
      <p:sp>
        <p:nvSpPr>
          <p:cNvPr id="6" name="Footer Placeholder 4"/>
          <p:cNvSpPr>
            <a:spLocks noGrp="1"/>
          </p:cNvSpPr>
          <p:nvPr>
            <p:ph type="ftr" sz="quarter" idx="16"/>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7" name="Slide Number Placeholder 5"/>
          <p:cNvSpPr>
            <a:spLocks noGrp="1"/>
          </p:cNvSpPr>
          <p:nvPr>
            <p:ph type="sldNum" sz="quarter" idx="17"/>
          </p:nvPr>
        </p:nvSpPr>
        <p:spPr/>
        <p:txBody>
          <a:bodyPr/>
          <a:lstStyle>
            <a:lvl1pPr>
              <a:defRPr/>
            </a:lvl1pPr>
          </a:lstStyle>
          <a:p>
            <a:pPr>
              <a:defRPr/>
            </a:pPr>
            <a:fld id="{E95BA80B-7514-42C0-AEFD-264AD138521F}" type="slidenum">
              <a:rPr lang="en-US"/>
              <a:pPr>
                <a:defRPr/>
              </a:pPr>
              <a:t>‹#›</a:t>
            </a:fld>
            <a:endParaRPr lang="en-US"/>
          </a:p>
        </p:txBody>
      </p:sp>
    </p:spTree>
    <p:extLst>
      <p:ext uri="{BB962C8B-B14F-4D97-AF65-F5344CB8AC3E}">
        <p14:creationId xmlns:p14="http://schemas.microsoft.com/office/powerpoint/2010/main" val="10085968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9" name="Slide Number Placeholder 5"/>
          <p:cNvSpPr>
            <a:spLocks noGrp="1"/>
          </p:cNvSpPr>
          <p:nvPr>
            <p:ph type="sldNum" sz="quarter" idx="12"/>
          </p:nvPr>
        </p:nvSpPr>
        <p:spPr/>
        <p:txBody>
          <a:bodyPr/>
          <a:lstStyle>
            <a:lvl1pPr>
              <a:defRPr/>
            </a:lvl1pPr>
          </a:lstStyle>
          <a:p>
            <a:pPr>
              <a:defRPr/>
            </a:pPr>
            <a:fld id="{8F4E927E-B28C-4166-95C7-DC83B056FBE1}" type="slidenum">
              <a:rPr lang="en-US"/>
              <a:pPr>
                <a:defRPr/>
              </a:pPr>
              <a:t>‹#›</a:t>
            </a:fld>
            <a:endParaRPr lang="en-US"/>
          </a:p>
        </p:txBody>
      </p:sp>
    </p:spTree>
    <p:extLst>
      <p:ext uri="{BB962C8B-B14F-4D97-AF65-F5344CB8AC3E}">
        <p14:creationId xmlns:p14="http://schemas.microsoft.com/office/powerpoint/2010/main" val="22847593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5" name="Slide Number Placeholder 5"/>
          <p:cNvSpPr>
            <a:spLocks noGrp="1"/>
          </p:cNvSpPr>
          <p:nvPr>
            <p:ph type="sldNum" sz="quarter" idx="12"/>
          </p:nvPr>
        </p:nvSpPr>
        <p:spPr/>
        <p:txBody>
          <a:bodyPr/>
          <a:lstStyle>
            <a:lvl1pPr>
              <a:defRPr/>
            </a:lvl1pPr>
          </a:lstStyle>
          <a:p>
            <a:pPr>
              <a:defRPr/>
            </a:pPr>
            <a:fld id="{27061235-163C-4B85-AF72-ADD8E8DE4A11}" type="slidenum">
              <a:rPr lang="en-US"/>
              <a:pPr>
                <a:defRPr/>
              </a:pPr>
              <a:t>‹#›</a:t>
            </a:fld>
            <a:endParaRPr lang="en-US"/>
          </a:p>
        </p:txBody>
      </p:sp>
    </p:spTree>
    <p:extLst>
      <p:ext uri="{BB962C8B-B14F-4D97-AF65-F5344CB8AC3E}">
        <p14:creationId xmlns:p14="http://schemas.microsoft.com/office/powerpoint/2010/main" val="19632251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3/8/2015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4" name="Slide Number Placeholder 5"/>
          <p:cNvSpPr>
            <a:spLocks noGrp="1"/>
          </p:cNvSpPr>
          <p:nvPr>
            <p:ph type="sldNum" sz="quarter" idx="12"/>
          </p:nvPr>
        </p:nvSpPr>
        <p:spPr/>
        <p:txBody>
          <a:bodyPr/>
          <a:lstStyle>
            <a:lvl1pPr>
              <a:defRPr/>
            </a:lvl1pPr>
          </a:lstStyle>
          <a:p>
            <a:pPr>
              <a:defRPr/>
            </a:pPr>
            <a:fld id="{B6A6FE0F-D155-4300-80A3-3E7EDF16A4BD}" type="slidenum">
              <a:rPr lang="en-US"/>
              <a:pPr>
                <a:defRPr/>
              </a:pPr>
              <a:t>‹#›</a:t>
            </a:fld>
            <a:endParaRPr lang="en-US"/>
          </a:p>
        </p:txBody>
      </p:sp>
    </p:spTree>
    <p:extLst>
      <p:ext uri="{BB962C8B-B14F-4D97-AF65-F5344CB8AC3E}">
        <p14:creationId xmlns:p14="http://schemas.microsoft.com/office/powerpoint/2010/main" val="24972082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49" name="Slide Number Placeholder 6"/>
          <p:cNvSpPr>
            <a:spLocks noGrp="1"/>
          </p:cNvSpPr>
          <p:nvPr>
            <p:ph type="sldNum" sz="quarter" idx="11"/>
          </p:nvPr>
        </p:nvSpPr>
        <p:spPr/>
        <p:txBody>
          <a:bodyPr/>
          <a:lstStyle>
            <a:lvl1pPr>
              <a:defRPr/>
            </a:lvl1pPr>
          </a:lstStyle>
          <a:p>
            <a:pPr>
              <a:defRPr/>
            </a:pPr>
            <a:fld id="{DBB863F7-8D85-40CE-8EEB-7355B1170112}"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r>
              <a:rPr lang="en-US" smtClean="0">
                <a:solidFill>
                  <a:srgbClr val="F07F09"/>
                </a:solidFill>
              </a:rPr>
              <a:t>rudyanto@unika.ac.id</a:t>
            </a:r>
            <a:endParaRPr lang="en-US">
              <a:solidFill>
                <a:srgbClr val="F07F09"/>
              </a:solidFill>
            </a:endParaRPr>
          </a:p>
        </p:txBody>
      </p:sp>
    </p:spTree>
    <p:extLst>
      <p:ext uri="{BB962C8B-B14F-4D97-AF65-F5344CB8AC3E}">
        <p14:creationId xmlns:p14="http://schemas.microsoft.com/office/powerpoint/2010/main" val="117949025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r>
              <a:rPr lang="en-US" smtClean="0"/>
              <a:t>3/8/2015</a:t>
            </a:r>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r>
              <a:rPr lang="en-US" smtClean="0">
                <a:solidFill>
                  <a:srgbClr val="F07F09"/>
                </a:solidFill>
              </a:rPr>
              <a:t>rudyanto@unika.ac.id</a:t>
            </a:r>
            <a:endParaRPr lang="en-US">
              <a:solidFill>
                <a:srgbClr val="F07F09"/>
              </a:solidFill>
            </a:endParaRPr>
          </a:p>
        </p:txBody>
      </p:sp>
      <p:sp>
        <p:nvSpPr>
          <p:cNvPr id="50" name="Slide Number Placeholder 6"/>
          <p:cNvSpPr>
            <a:spLocks noGrp="1"/>
          </p:cNvSpPr>
          <p:nvPr>
            <p:ph type="sldNum" sz="quarter" idx="12"/>
          </p:nvPr>
        </p:nvSpPr>
        <p:spPr/>
        <p:txBody>
          <a:bodyPr/>
          <a:lstStyle>
            <a:lvl1pPr>
              <a:defRPr/>
            </a:lvl1pPr>
          </a:lstStyle>
          <a:p>
            <a:pPr>
              <a:defRPr/>
            </a:pPr>
            <a:fld id="{21CC6EF0-CE8A-409A-82E4-C0418975EF74}" type="slidenum">
              <a:rPr lang="en-US"/>
              <a:pPr>
                <a:defRPr/>
              </a:pPr>
              <a:t>‹#›</a:t>
            </a:fld>
            <a:endParaRPr lang="en-US"/>
          </a:p>
        </p:txBody>
      </p:sp>
    </p:spTree>
    <p:extLst>
      <p:ext uri="{BB962C8B-B14F-4D97-AF65-F5344CB8AC3E}">
        <p14:creationId xmlns:p14="http://schemas.microsoft.com/office/powerpoint/2010/main" val="420517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image" Target="../media/image5.wmf"/><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theme" Target="../theme/theme1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jp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1.jp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3.jp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10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latin typeface="+mn-lt"/>
                <a:cs typeface="+mn-cs"/>
              </a:defRPr>
            </a:lvl1pPr>
          </a:lstStyle>
          <a:p>
            <a:pPr>
              <a:defRPr/>
            </a:pPr>
            <a:r>
              <a:rPr lang="en-US" altLang="en-US" smtClean="0"/>
              <a:t>3/8/2015</a:t>
            </a:r>
            <a:endParaRPr lang="en-US" altLang="en-US"/>
          </a:p>
        </p:txBody>
      </p:sp>
      <p:sp>
        <p:nvSpPr>
          <p:cNvPr id="1710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latin typeface="+mn-lt"/>
                <a:cs typeface="+mn-cs"/>
              </a:defRPr>
            </a:lvl1pPr>
          </a:lstStyle>
          <a:p>
            <a:pPr>
              <a:defRPr/>
            </a:pPr>
            <a:r>
              <a:rPr lang="en-US" altLang="en-US" smtClean="0"/>
              <a:t>rudyanto@unika.ac.id</a:t>
            </a:r>
            <a:endParaRPr lang="en-US" altLang="en-US"/>
          </a:p>
        </p:txBody>
      </p:sp>
      <p:sp>
        <p:nvSpPr>
          <p:cNvPr id="171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mn-lt"/>
                <a:cs typeface="+mn-cs"/>
              </a:defRPr>
            </a:lvl1pPr>
          </a:lstStyle>
          <a:p>
            <a:pPr>
              <a:defRPr/>
            </a:pPr>
            <a:fld id="{59474D77-B3F7-4E5C-BBC3-7A84B2F1C91B}"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4" name="Oval 10"/>
            <p:cNvSpPr>
              <a:spLocks noChangeArrowheads="1"/>
            </p:cNvSpPr>
            <p:nvPr/>
          </p:nvSpPr>
          <p:spPr bwMode="auto">
            <a:xfrm>
              <a:off x="5248"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5" name="Oval 11"/>
            <p:cNvSpPr>
              <a:spLocks noChangeArrowheads="1"/>
            </p:cNvSpPr>
            <p:nvPr/>
          </p:nvSpPr>
          <p:spPr bwMode="auto">
            <a:xfrm>
              <a:off x="5360"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6" name="Oval 12"/>
            <p:cNvSpPr>
              <a:spLocks noChangeArrowheads="1"/>
            </p:cNvSpPr>
            <p:nvPr/>
          </p:nvSpPr>
          <p:spPr bwMode="auto">
            <a:xfrm>
              <a:off x="5136" y="1072"/>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7" name="Oval 13"/>
            <p:cNvSpPr>
              <a:spLocks noChangeArrowheads="1"/>
            </p:cNvSpPr>
            <p:nvPr/>
          </p:nvSpPr>
          <p:spPr bwMode="auto">
            <a:xfrm>
              <a:off x="5248" y="1072"/>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8" name="Oval 14"/>
            <p:cNvSpPr>
              <a:spLocks noChangeArrowheads="1"/>
            </p:cNvSpPr>
            <p:nvPr/>
          </p:nvSpPr>
          <p:spPr bwMode="auto">
            <a:xfrm>
              <a:off x="5360" y="1072"/>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39" name="Oval 15"/>
            <p:cNvSpPr>
              <a:spLocks noChangeArrowheads="1"/>
            </p:cNvSpPr>
            <p:nvPr/>
          </p:nvSpPr>
          <p:spPr bwMode="auto">
            <a:xfrm>
              <a:off x="5472" y="1072"/>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0" name="Oval 16"/>
            <p:cNvSpPr>
              <a:spLocks noChangeArrowheads="1"/>
            </p:cNvSpPr>
            <p:nvPr/>
          </p:nvSpPr>
          <p:spPr bwMode="auto">
            <a:xfrm>
              <a:off x="5136" y="1184"/>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1" name="Oval 17"/>
            <p:cNvSpPr>
              <a:spLocks noChangeArrowheads="1"/>
            </p:cNvSpPr>
            <p:nvPr/>
          </p:nvSpPr>
          <p:spPr bwMode="auto">
            <a:xfrm>
              <a:off x="5248" y="1184"/>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2" name="Oval 18"/>
            <p:cNvSpPr>
              <a:spLocks noChangeArrowheads="1"/>
            </p:cNvSpPr>
            <p:nvPr/>
          </p:nvSpPr>
          <p:spPr bwMode="auto">
            <a:xfrm>
              <a:off x="5360" y="1184"/>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3" name="Oval 19"/>
            <p:cNvSpPr>
              <a:spLocks noChangeArrowheads="1"/>
            </p:cNvSpPr>
            <p:nvPr/>
          </p:nvSpPr>
          <p:spPr bwMode="auto">
            <a:xfrm>
              <a:off x="5472" y="1184"/>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4" name="Oval 20"/>
            <p:cNvSpPr>
              <a:spLocks noChangeArrowheads="1"/>
            </p:cNvSpPr>
            <p:nvPr/>
          </p:nvSpPr>
          <p:spPr bwMode="auto">
            <a:xfrm>
              <a:off x="5584" y="1184"/>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6" name="Oval 22"/>
            <p:cNvSpPr>
              <a:spLocks noChangeArrowheads="1"/>
            </p:cNvSpPr>
            <p:nvPr/>
          </p:nvSpPr>
          <p:spPr bwMode="auto">
            <a:xfrm>
              <a:off x="5248" y="1296"/>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7" name="Oval 23"/>
            <p:cNvSpPr>
              <a:spLocks noChangeArrowheads="1"/>
            </p:cNvSpPr>
            <p:nvPr/>
          </p:nvSpPr>
          <p:spPr bwMode="auto">
            <a:xfrm>
              <a:off x="5360" y="1296"/>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8" name="Oval 24"/>
            <p:cNvSpPr>
              <a:spLocks noChangeArrowheads="1"/>
            </p:cNvSpPr>
            <p:nvPr/>
          </p:nvSpPr>
          <p:spPr bwMode="auto">
            <a:xfrm>
              <a:off x="5472" y="1296"/>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0" name="Oval 26"/>
            <p:cNvSpPr>
              <a:spLocks noChangeArrowheads="1"/>
            </p:cNvSpPr>
            <p:nvPr/>
          </p:nvSpPr>
          <p:spPr bwMode="auto">
            <a:xfrm>
              <a:off x="5248"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1" name="Oval 27"/>
            <p:cNvSpPr>
              <a:spLocks noChangeArrowheads="1"/>
            </p:cNvSpPr>
            <p:nvPr/>
          </p:nvSpPr>
          <p:spPr bwMode="auto">
            <a:xfrm>
              <a:off x="5360" y="1408"/>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2" name="Oval 28"/>
            <p:cNvSpPr>
              <a:spLocks noChangeArrowheads="1"/>
            </p:cNvSpPr>
            <p:nvPr/>
          </p:nvSpPr>
          <p:spPr bwMode="auto">
            <a:xfrm>
              <a:off x="5472" y="1408"/>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4" name="Oval 30"/>
            <p:cNvSpPr>
              <a:spLocks noChangeArrowheads="1"/>
            </p:cNvSpPr>
            <p:nvPr/>
          </p:nvSpPr>
          <p:spPr bwMode="auto">
            <a:xfrm>
              <a:off x="5136" y="1520"/>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5" name="Oval 31"/>
            <p:cNvSpPr>
              <a:spLocks noChangeArrowheads="1"/>
            </p:cNvSpPr>
            <p:nvPr/>
          </p:nvSpPr>
          <p:spPr bwMode="auto">
            <a:xfrm>
              <a:off x="5248" y="1520"/>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6" name="Oval 32"/>
            <p:cNvSpPr>
              <a:spLocks noChangeArrowheads="1"/>
            </p:cNvSpPr>
            <p:nvPr/>
          </p:nvSpPr>
          <p:spPr bwMode="auto">
            <a:xfrm>
              <a:off x="5360" y="1520"/>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7" name="Oval 33"/>
            <p:cNvSpPr>
              <a:spLocks noChangeArrowheads="1"/>
            </p:cNvSpPr>
            <p:nvPr/>
          </p:nvSpPr>
          <p:spPr bwMode="auto">
            <a:xfrm>
              <a:off x="5472" y="1520"/>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8" name="Oval 34"/>
            <p:cNvSpPr>
              <a:spLocks noChangeArrowheads="1"/>
            </p:cNvSpPr>
            <p:nvPr/>
          </p:nvSpPr>
          <p:spPr bwMode="auto">
            <a:xfrm>
              <a:off x="5136" y="1632"/>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59" name="Oval 35"/>
            <p:cNvSpPr>
              <a:spLocks noChangeArrowheads="1"/>
            </p:cNvSpPr>
            <p:nvPr/>
          </p:nvSpPr>
          <p:spPr bwMode="auto">
            <a:xfrm>
              <a:off x="5248" y="1632"/>
              <a:ext cx="80"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60" name="Oval 36"/>
            <p:cNvSpPr>
              <a:spLocks noChangeArrowheads="1"/>
            </p:cNvSpPr>
            <p:nvPr/>
          </p:nvSpPr>
          <p:spPr bwMode="auto">
            <a:xfrm>
              <a:off x="5360" y="1632"/>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61" name="Oval 37"/>
            <p:cNvSpPr>
              <a:spLocks noChangeArrowheads="1"/>
            </p:cNvSpPr>
            <p:nvPr/>
          </p:nvSpPr>
          <p:spPr bwMode="auto">
            <a:xfrm>
              <a:off x="5472" y="1632"/>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62" name="Oval 38"/>
            <p:cNvSpPr>
              <a:spLocks noChangeArrowheads="1"/>
            </p:cNvSpPr>
            <p:nvPr/>
          </p:nvSpPr>
          <p:spPr bwMode="auto">
            <a:xfrm>
              <a:off x="5248" y="1744"/>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sp>
          <p:nvSpPr>
            <p:cNvPr id="1063" name="Oval 39"/>
            <p:cNvSpPr>
              <a:spLocks noChangeArrowheads="1"/>
            </p:cNvSpPr>
            <p:nvPr/>
          </p:nvSpPr>
          <p:spPr bwMode="auto">
            <a:xfrm>
              <a:off x="5472" y="1744"/>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id-ID"/>
            </a:p>
          </p:txBody>
        </p:sp>
      </p:grpSp>
    </p:spTree>
  </p:cSld>
  <p:clrMap bg1="lt1" tx1="dk1" bg2="lt2" tx2="dk2" accent1="accent1" accent2="accent2" accent3="accent3" accent4="accent4" accent5="accent5" accent6="accent6" hlink="hlink" folHlink="folHlink"/>
  <p:sldLayoutIdLst>
    <p:sldLayoutId id="2147483965"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Lst>
  <p:timing>
    <p:tnLst>
      <p:par>
        <p:cTn id="1" dur="indefinite" restart="never" nodeType="tmRoot"/>
      </p:par>
    </p:tnLst>
  </p:timing>
  <p:hf hd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43000" t="8000" b="11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Lucida Sans Unicode"/>
            </a:endParaRPr>
          </a:p>
        </p:txBody>
      </p:sp>
      <p:sp>
        <p:nvSpPr>
          <p:cNvPr id="1027"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solidFill>
                <a:prstClr val="black"/>
              </a:solidFill>
              <a:latin typeface="Lucida Sans Unicode"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r>
              <a:rPr lang="en-US" smtClean="0">
                <a:solidFill>
                  <a:prstClr val="black"/>
                </a:solidFill>
              </a:rPr>
              <a:t>3/8/2015</a:t>
            </a:r>
            <a:endParaRPr lang="en-US" dirty="0">
              <a:solidFill>
                <a:prstClr val="black"/>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cs typeface="+mn-cs"/>
              </a:defRPr>
            </a:lvl1pPr>
            <a:extLst/>
          </a:lstStyle>
          <a:p>
            <a:pPr>
              <a:defRPr/>
            </a:pPr>
            <a:r>
              <a:rPr lang="en-US" smtClean="0">
                <a:solidFill>
                  <a:prstClr val="black"/>
                </a:solidFill>
              </a:rPr>
              <a:t>rudyanto@unika.ac.id</a:t>
            </a: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0C286EF9-B6CC-43AD-A891-9C098E0329C1}"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090350426"/>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hf hd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1013" name="Rectangle 5"/>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r>
              <a:rPr lang="en-US" altLang="en-US">
                <a:solidFill>
                  <a:prstClr val="white"/>
                </a:solidFill>
                <a:cs typeface="+mn-cs"/>
              </a:rPr>
              <a:t>17 Maret 2014</a:t>
            </a:r>
          </a:p>
        </p:txBody>
      </p:sp>
      <p:sp>
        <p:nvSpPr>
          <p:cNvPr id="171014" name="Rectangle 6"/>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r>
              <a:rPr lang="en-US" altLang="en-US">
                <a:solidFill>
                  <a:prstClr val="white"/>
                </a:solidFill>
                <a:cs typeface="+mn-cs"/>
              </a:rPr>
              <a:t>roedzoes@yahoo.com</a:t>
            </a:r>
          </a:p>
        </p:txBody>
      </p:sp>
      <p:sp>
        <p:nvSpPr>
          <p:cNvPr id="171015" name="Rectangle 7"/>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F0242379-9C35-435B-9EFA-7F8099A3E648}" type="slidenum">
              <a:rPr lang="en-US" altLang="en-US">
                <a:solidFill>
                  <a:prstClr val="white"/>
                </a:solidFill>
                <a:cs typeface="+mn-cs"/>
              </a:rPr>
              <a:pPr>
                <a:defRPr/>
              </a:pPr>
              <a:t>‹#›</a:t>
            </a:fld>
            <a:endParaRPr lang="en-US" altLang="en-US">
              <a:solidFill>
                <a:prstClr val="white"/>
              </a:solidFill>
              <a:cs typeface="+mn-cs"/>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2400">
                <a:solidFill>
                  <a:prstClr val="white"/>
                </a:solidFill>
                <a:latin typeface="Times New Roman" pitchFamily="18" charset="0"/>
                <a:cs typeface="+mn-cs"/>
              </a:endParaRPr>
            </a:p>
          </p:txBody>
        </p:sp>
      </p:grpSp>
    </p:spTree>
    <p:extLst>
      <p:ext uri="{BB962C8B-B14F-4D97-AF65-F5344CB8AC3E}">
        <p14:creationId xmlns:p14="http://schemas.microsoft.com/office/powerpoint/2010/main" val="2883272801"/>
      </p:ext>
    </p:extLst>
  </p:cSld>
  <p:clrMap bg1="dk2" tx1="lt1" bg2="dk1" tx2="lt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Lst>
  <p:transition spd="slow">
    <p:zoom/>
  </p:transition>
  <p:timing>
    <p:tnLst>
      <p:par>
        <p:cTn id="1" dur="indefinite" restart="never" nodeType="tmRoot"/>
      </p:par>
    </p:tnLst>
  </p:timing>
  <p:hf hd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r>
              <a:rPr lang="en-US">
                <a:cs typeface="+mn-cs"/>
              </a:rPr>
              <a:t>17 Maret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r>
              <a:rPr lang="en-US">
                <a:cs typeface="+mn-cs"/>
              </a:rPr>
              <a:t>roedzoes@yahoo.com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1B95B416-C0C0-4E59-920B-DB9240B42E35}" type="slidenum">
              <a:rPr lang="en-US">
                <a:cs typeface="+mn-cs"/>
              </a:rPr>
              <a:pPr>
                <a:defRPr/>
              </a:pPr>
              <a:t>‹#›</a:t>
            </a:fld>
            <a:endParaRPr lang="en-US">
              <a:cs typeface="+mn-cs"/>
            </a:endParaRPr>
          </a:p>
        </p:txBody>
      </p:sp>
    </p:spTree>
    <p:extLst>
      <p:ext uri="{BB962C8B-B14F-4D97-AF65-F5344CB8AC3E}">
        <p14:creationId xmlns:p14="http://schemas.microsoft.com/office/powerpoint/2010/main" val="477691427"/>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ransition spd="slow">
    <p:zoom/>
  </p:transition>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r>
              <a:rPr lang="en-US">
                <a:cs typeface="+mn-cs"/>
              </a:rPr>
              <a:t>17 Maret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r>
              <a:rPr lang="en-US">
                <a:cs typeface="+mn-cs"/>
              </a:rPr>
              <a:t>roedzoes@yahoo.com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872A8E10-FAE1-4751-841B-9A7C68C727B9}" type="slidenum">
              <a:rPr lang="en-US">
                <a:cs typeface="+mn-cs"/>
              </a:rPr>
              <a:pPr>
                <a:defRPr/>
              </a:pPr>
              <a:t>‹#›</a:t>
            </a:fld>
            <a:endParaRPr lang="en-US">
              <a:cs typeface="+mn-cs"/>
            </a:endParaRPr>
          </a:p>
        </p:txBody>
      </p:sp>
    </p:spTree>
    <p:extLst>
      <p:ext uri="{BB962C8B-B14F-4D97-AF65-F5344CB8AC3E}">
        <p14:creationId xmlns:p14="http://schemas.microsoft.com/office/powerpoint/2010/main" val="400211059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ransition spd="slow">
    <p:zoom/>
  </p:transition>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ltLang="en-US" smtClean="0"/>
              <a:t>3/8/2015</a:t>
            </a:r>
            <a:endParaRPr lang="en-US" alt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ltLang="en-US" smtClean="0"/>
              <a:t>rudyanto@unika.ac.id</a:t>
            </a:r>
            <a:endParaRPr lang="en-US" alt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9474D77-B3F7-4E5C-BBC3-7A84B2F1C91B}" type="slidenum">
              <a:rPr lang="en-US" altLang="en-US" smtClean="0"/>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209"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 id="2147484220" r:id="rId12"/>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1071563" y="304800"/>
            <a:ext cx="7615237" cy="1106488"/>
            <a:chOff x="675" y="192"/>
            <a:chExt cx="4797" cy="697"/>
          </a:xfrm>
        </p:grpSpPr>
        <p:sp>
          <p:nvSpPr>
            <p:cNvPr id="3080" name="Oval 3"/>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3081" name="Oval 4"/>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3082" name="Oval 5"/>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p>
              <a:pPr algn="ctr"/>
              <a:endParaRPr lang="id-ID" sz="2400">
                <a:latin typeface="Times New Roman" pitchFamily="18" charset="0"/>
              </a:endParaRPr>
            </a:p>
          </p:txBody>
        </p:sp>
        <p:sp>
          <p:nvSpPr>
            <p:cNvPr id="3083" name="Oval 6"/>
            <p:cNvSpPr>
              <a:spLocks noChangeArrowheads="1"/>
            </p:cNvSpPr>
            <p:nvPr/>
          </p:nvSpPr>
          <p:spPr bwMode="hidden">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id-ID" sz="2400">
                <a:latin typeface="Times New Roman" pitchFamily="18" charset="0"/>
              </a:endParaRPr>
            </a:p>
          </p:txBody>
        </p:sp>
        <p:sp>
          <p:nvSpPr>
            <p:cNvPr id="3084" name="Oval 7"/>
            <p:cNvSpPr>
              <a:spLocks noChangeArrowheads="1"/>
            </p:cNvSpPr>
            <p:nvPr/>
          </p:nvSpPr>
          <p:spPr bwMode="hidden">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id-ID" sz="2400">
                <a:latin typeface="Times New Roman" pitchFamily="18" charset="0"/>
              </a:endParaRPr>
            </a:p>
          </p:txBody>
        </p:sp>
      </p:grpSp>
      <p:sp>
        <p:nvSpPr>
          <p:cNvPr id="3075" name="Rectangle 8"/>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824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mn-cs"/>
              </a:defRPr>
            </a:lvl1pPr>
          </a:lstStyle>
          <a:p>
            <a:pPr>
              <a:defRPr/>
            </a:pPr>
            <a:r>
              <a:rPr lang="en-US" smtClean="0"/>
              <a:t>3/8/2015</a:t>
            </a:r>
            <a:endParaRPr lang="en-US"/>
          </a:p>
        </p:txBody>
      </p:sp>
      <p:sp>
        <p:nvSpPr>
          <p:cNvPr id="13825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mn-cs"/>
              </a:defRPr>
            </a:lvl1pPr>
          </a:lstStyle>
          <a:p>
            <a:pPr>
              <a:defRPr/>
            </a:pPr>
            <a:r>
              <a:rPr lang="en-US" smtClean="0"/>
              <a:t>rudyanto@unika.ac.id</a:t>
            </a:r>
            <a:endParaRPr lang="en-US"/>
          </a:p>
        </p:txBody>
      </p:sp>
      <p:sp>
        <p:nvSpPr>
          <p:cNvPr id="13825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cs typeface="+mn-cs"/>
              </a:defRPr>
            </a:lvl1pPr>
          </a:lstStyle>
          <a:p>
            <a:pPr>
              <a:defRPr/>
            </a:pPr>
            <a:fld id="{2838E8AA-2D33-4F14-B860-C8F0AF6362B2}" type="slidenum">
              <a:rPr lang="en-US"/>
              <a:pPr>
                <a:defRPr/>
              </a:pPr>
              <a:t>‹#›</a:t>
            </a:fld>
            <a:endParaRPr lang="en-US"/>
          </a:p>
        </p:txBody>
      </p:sp>
      <p:sp>
        <p:nvSpPr>
          <p:cNvPr id="3079" name="Rectangle 1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967"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iming>
    <p:tnLst>
      <p:par>
        <p:cT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itchFamily="34" charset="0"/>
        </a:defRPr>
      </a:lvl2pPr>
      <a:lvl3pPr algn="l" rtl="0" eaLnBrk="0" fontAlgn="base" hangingPunct="0">
        <a:spcBef>
          <a:spcPct val="0"/>
        </a:spcBef>
        <a:spcAft>
          <a:spcPct val="0"/>
        </a:spcAft>
        <a:defRPr sz="3800">
          <a:solidFill>
            <a:schemeClr val="tx2"/>
          </a:solidFill>
          <a:latin typeface="Arial" pitchFamily="34" charset="0"/>
        </a:defRPr>
      </a:lvl3pPr>
      <a:lvl4pPr algn="l" rtl="0" eaLnBrk="0" fontAlgn="base" hangingPunct="0">
        <a:spcBef>
          <a:spcPct val="0"/>
        </a:spcBef>
        <a:spcAft>
          <a:spcPct val="0"/>
        </a:spcAft>
        <a:defRPr sz="3800">
          <a:solidFill>
            <a:schemeClr val="tx2"/>
          </a:solidFill>
          <a:latin typeface="Arial" pitchFamily="34" charset="0"/>
        </a:defRPr>
      </a:lvl4pPr>
      <a:lvl5pPr algn="l" rtl="0" eaLnBrk="0" fontAlgn="base" hangingPunct="0">
        <a:spcBef>
          <a:spcPct val="0"/>
        </a:spcBef>
        <a:spcAft>
          <a:spcPct val="0"/>
        </a:spcAft>
        <a:defRPr sz="3800">
          <a:solidFill>
            <a:schemeClr val="tx2"/>
          </a:solidFill>
          <a:latin typeface="Arial" pitchFamily="34" charset="0"/>
        </a:defRPr>
      </a:lvl5pPr>
      <a:lvl6pPr marL="457200" algn="l" rtl="0" fontAlgn="base">
        <a:spcBef>
          <a:spcPct val="0"/>
        </a:spcBef>
        <a:spcAft>
          <a:spcPct val="0"/>
        </a:spcAft>
        <a:defRPr sz="3800">
          <a:solidFill>
            <a:schemeClr val="tx2"/>
          </a:solidFill>
          <a:latin typeface="Arial" pitchFamily="34" charset="0"/>
        </a:defRPr>
      </a:lvl6pPr>
      <a:lvl7pPr marL="914400" algn="l" rtl="0" fontAlgn="base">
        <a:spcBef>
          <a:spcPct val="0"/>
        </a:spcBef>
        <a:spcAft>
          <a:spcPct val="0"/>
        </a:spcAft>
        <a:defRPr sz="3800">
          <a:solidFill>
            <a:schemeClr val="tx2"/>
          </a:solidFill>
          <a:latin typeface="Arial" pitchFamily="34" charset="0"/>
        </a:defRPr>
      </a:lvl7pPr>
      <a:lvl8pPr marL="1371600" algn="l" rtl="0" fontAlgn="base">
        <a:spcBef>
          <a:spcPct val="0"/>
        </a:spcBef>
        <a:spcAft>
          <a:spcPct val="0"/>
        </a:spcAft>
        <a:defRPr sz="3800">
          <a:solidFill>
            <a:schemeClr val="tx2"/>
          </a:solidFill>
          <a:latin typeface="Arial" pitchFamily="34" charset="0"/>
        </a:defRPr>
      </a:lvl8pPr>
      <a:lvl9pPr marL="1828800" algn="l" rtl="0" fontAlgn="base">
        <a:spcBef>
          <a:spcPct val="0"/>
        </a:spcBef>
        <a:spcAft>
          <a:spcPct val="0"/>
        </a:spcAft>
        <a:defRPr sz="38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9000" t="77000" r="79000" b="7000"/>
          </a:stretch>
        </a:blip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n-US"/>
          </a:p>
        </p:txBody>
      </p:sp>
      <p:sp>
        <p:nvSpPr>
          <p:cNvPr id="8195" name="Freeform 3"/>
          <p:cNvSpPr>
            <a:spLocks/>
          </p:cNvSpPr>
          <p:nvPr/>
        </p:nvSpPr>
        <p:spPr bwMode="auto">
          <a:xfrm>
            <a:off x="7573963" y="5902325"/>
            <a:ext cx="1570037" cy="955675"/>
          </a:xfrm>
          <a:custGeom>
            <a:avLst/>
            <a:gdLst>
              <a:gd name="T0" fmla="*/ 243 w 989"/>
              <a:gd name="T1" fmla="*/ 0 h 602"/>
              <a:gd name="T2" fmla="*/ 988 w 989"/>
              <a:gd name="T3" fmla="*/ 346 h 602"/>
              <a:gd name="T4" fmla="*/ 953 w 989"/>
              <a:gd name="T5" fmla="*/ 600 h 602"/>
              <a:gd name="T6" fmla="*/ 0 w 989"/>
              <a:gd name="T7" fmla="*/ 601 h 602"/>
              <a:gd name="T8" fmla="*/ 243 w 989"/>
              <a:gd name="T9" fmla="*/ 0 h 602"/>
            </a:gdLst>
            <a:ahLst/>
            <a:cxnLst>
              <a:cxn ang="0">
                <a:pos x="T0" y="T1"/>
              </a:cxn>
              <a:cxn ang="0">
                <a:pos x="T2" y="T3"/>
              </a:cxn>
              <a:cxn ang="0">
                <a:pos x="T4" y="T5"/>
              </a:cxn>
              <a:cxn ang="0">
                <a:pos x="T6" y="T7"/>
              </a:cxn>
              <a:cxn ang="0">
                <a:pos x="T8" y="T9"/>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6" name="Freeform 4"/>
          <p:cNvSpPr>
            <a:spLocks/>
          </p:cNvSpPr>
          <p:nvPr/>
        </p:nvSpPr>
        <p:spPr bwMode="auto">
          <a:xfrm>
            <a:off x="7575550" y="6176963"/>
            <a:ext cx="1568450" cy="681037"/>
          </a:xfrm>
          <a:custGeom>
            <a:avLst/>
            <a:gdLst>
              <a:gd name="T0" fmla="*/ 0 w 988"/>
              <a:gd name="T1" fmla="*/ 428 h 429"/>
              <a:gd name="T2" fmla="*/ 427 w 988"/>
              <a:gd name="T3" fmla="*/ 0 h 429"/>
              <a:gd name="T4" fmla="*/ 987 w 988"/>
              <a:gd name="T5" fmla="*/ 219 h 429"/>
              <a:gd name="T6" fmla="*/ 987 w 988"/>
              <a:gd name="T7" fmla="*/ 428 h 429"/>
              <a:gd name="T8" fmla="*/ 0 w 988"/>
              <a:gd name="T9" fmla="*/ 428 h 429"/>
            </a:gdLst>
            <a:ahLst/>
            <a:cxnLst>
              <a:cxn ang="0">
                <a:pos x="T0" y="T1"/>
              </a:cxn>
              <a:cxn ang="0">
                <a:pos x="T2" y="T3"/>
              </a:cxn>
              <a:cxn ang="0">
                <a:pos x="T4" y="T5"/>
              </a:cxn>
              <a:cxn ang="0">
                <a:pos x="T6" y="T7"/>
              </a:cxn>
              <a:cxn ang="0">
                <a:pos x="T8" y="T9"/>
              </a:cxn>
            </a:cxnLst>
            <a:rect l="0" t="0" r="r" b="b"/>
            <a:pathLst>
              <a:path w="988" h="429">
                <a:moveTo>
                  <a:pt x="0" y="428"/>
                </a:moveTo>
                <a:lnTo>
                  <a:pt x="427" y="0"/>
                </a:lnTo>
                <a:lnTo>
                  <a:pt x="987" y="219"/>
                </a:lnTo>
                <a:lnTo>
                  <a:pt x="987" y="428"/>
                </a:lnTo>
                <a:lnTo>
                  <a:pt x="0" y="428"/>
                </a:lnTo>
              </a:path>
            </a:pathLst>
          </a:custGeom>
          <a:solidFill>
            <a:schemeClr val="folHlink"/>
          </a:soli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7" name="Rectangle 5"/>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kumimoji="1" lang="en-US"/>
          </a:p>
        </p:txBody>
      </p:sp>
      <p:sp>
        <p:nvSpPr>
          <p:cNvPr id="8198" name="Freeform 6"/>
          <p:cNvSpPr>
            <a:spLocks/>
          </p:cNvSpPr>
          <p:nvPr/>
        </p:nvSpPr>
        <p:spPr bwMode="auto">
          <a:xfrm>
            <a:off x="0" y="0"/>
            <a:ext cx="2211388" cy="6858000"/>
          </a:xfrm>
          <a:custGeom>
            <a:avLst/>
            <a:gdLst>
              <a:gd name="T0" fmla="*/ 0 w 1393"/>
              <a:gd name="T1" fmla="*/ 0 h 4320"/>
              <a:gd name="T2" fmla="*/ 1392 w 1393"/>
              <a:gd name="T3" fmla="*/ 240 h 4320"/>
              <a:gd name="T4" fmla="*/ 288 w 1393"/>
              <a:gd name="T5" fmla="*/ 4319 h 4320"/>
              <a:gd name="T6" fmla="*/ 0 w 1393"/>
              <a:gd name="T7" fmla="*/ 4319 h 4320"/>
              <a:gd name="T8" fmla="*/ 0 w 1393"/>
              <a:gd name="T9" fmla="*/ 0 h 4320"/>
            </a:gdLst>
            <a:ahLst/>
            <a:cxnLst>
              <a:cxn ang="0">
                <a:pos x="T0" y="T1"/>
              </a:cxn>
              <a:cxn ang="0">
                <a:pos x="T2" y="T3"/>
              </a:cxn>
              <a:cxn ang="0">
                <a:pos x="T4" y="T5"/>
              </a:cxn>
              <a:cxn ang="0">
                <a:pos x="T6" y="T7"/>
              </a:cxn>
              <a:cxn ang="0">
                <a:pos x="T8" y="T9"/>
              </a:cxn>
            </a:cxnLst>
            <a:rect l="0" t="0" r="r" b="b"/>
            <a:pathLst>
              <a:path w="1393" h="4320">
                <a:moveTo>
                  <a:pt x="0" y="0"/>
                </a:moveTo>
                <a:lnTo>
                  <a:pt x="1392" y="240"/>
                </a:lnTo>
                <a:lnTo>
                  <a:pt x="288" y="4319"/>
                </a:lnTo>
                <a:lnTo>
                  <a:pt x="0" y="4319"/>
                </a:lnTo>
                <a:lnTo>
                  <a:pt x="0" y="0"/>
                </a:lnTo>
              </a:path>
            </a:pathLst>
          </a:custGeom>
          <a:solidFill>
            <a:schemeClr val="tx1">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199" name="Rectangle 7"/>
          <p:cNvSpPr>
            <a:spLocks noGrp="1" noChangeArrowheads="1"/>
          </p:cNvSpPr>
          <p:nvPr>
            <p:ph type="dt" sz="half" idx="2"/>
          </p:nvPr>
        </p:nvSpPr>
        <p:spPr bwMode="auto">
          <a:xfrm>
            <a:off x="579438" y="6415088"/>
            <a:ext cx="159385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r>
              <a:rPr lang="en-US" altLang="en-US" smtClean="0"/>
              <a:t>3/8/2015</a:t>
            </a:r>
            <a:endParaRPr lang="en-US" altLang="en-US"/>
          </a:p>
        </p:txBody>
      </p:sp>
      <p:sp>
        <p:nvSpPr>
          <p:cNvPr id="8200" name="Rectangle 8"/>
          <p:cNvSpPr>
            <a:spLocks noGrp="1" noChangeArrowheads="1"/>
          </p:cNvSpPr>
          <p:nvPr>
            <p:ph type="ftr" sz="quarter" idx="3"/>
          </p:nvPr>
        </p:nvSpPr>
        <p:spPr bwMode="auto">
          <a:xfrm>
            <a:off x="2227263" y="6415088"/>
            <a:ext cx="5091112"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r>
              <a:rPr lang="en-US" altLang="en-US" smtClean="0"/>
              <a:t>rudyanto@unika.ac.id</a:t>
            </a:r>
            <a:endParaRPr lang="en-US" altLang="en-US"/>
          </a:p>
        </p:txBody>
      </p:sp>
      <p:sp>
        <p:nvSpPr>
          <p:cNvPr id="8201" name="Rectangle 9"/>
          <p:cNvSpPr>
            <a:spLocks noGrp="1" noChangeArrowheads="1"/>
          </p:cNvSpPr>
          <p:nvPr>
            <p:ph type="title"/>
          </p:nvPr>
        </p:nvSpPr>
        <p:spPr bwMode="auto">
          <a:xfrm>
            <a:off x="2117725" y="0"/>
            <a:ext cx="6867525" cy="106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8202" name="Freeform 10"/>
          <p:cNvSpPr>
            <a:spLocks/>
          </p:cNvSpPr>
          <p:nvPr/>
        </p:nvSpPr>
        <p:spPr bwMode="auto">
          <a:xfrm>
            <a:off x="0" y="-15875"/>
            <a:ext cx="1522413" cy="6873875"/>
          </a:xfrm>
          <a:custGeom>
            <a:avLst/>
            <a:gdLst>
              <a:gd name="T0" fmla="*/ 0 w 959"/>
              <a:gd name="T1" fmla="*/ 0 h 4330"/>
              <a:gd name="T2" fmla="*/ 958 w 959"/>
              <a:gd name="T3" fmla="*/ 346 h 4330"/>
              <a:gd name="T4" fmla="*/ 286 w 959"/>
              <a:gd name="T5" fmla="*/ 4329 h 4330"/>
              <a:gd name="T6" fmla="*/ 0 w 959"/>
              <a:gd name="T7" fmla="*/ 4329 h 4330"/>
              <a:gd name="T8" fmla="*/ 0 w 959"/>
              <a:gd name="T9" fmla="*/ 0 h 4330"/>
            </a:gdLst>
            <a:ahLst/>
            <a:cxnLst>
              <a:cxn ang="0">
                <a:pos x="T0" y="T1"/>
              </a:cxn>
              <a:cxn ang="0">
                <a:pos x="T2" y="T3"/>
              </a:cxn>
              <a:cxn ang="0">
                <a:pos x="T4" y="T5"/>
              </a:cxn>
              <a:cxn ang="0">
                <a:pos x="T6" y="T7"/>
              </a:cxn>
              <a:cxn ang="0">
                <a:pos x="T8" y="T9"/>
              </a:cxn>
            </a:cxnLst>
            <a:rect l="0" t="0" r="r" b="b"/>
            <a:pathLst>
              <a:path w="959" h="4330">
                <a:moveTo>
                  <a:pt x="0" y="0"/>
                </a:moveTo>
                <a:lnTo>
                  <a:pt x="958" y="346"/>
                </a:lnTo>
                <a:lnTo>
                  <a:pt x="286" y="4329"/>
                </a:lnTo>
                <a:lnTo>
                  <a:pt x="0" y="4329"/>
                </a:lnTo>
                <a:lnTo>
                  <a:pt x="0" y="0"/>
                </a:lnTo>
              </a:path>
            </a:pathLst>
          </a:custGeom>
          <a:solidFill>
            <a:schemeClr val="folHlink"/>
          </a:soli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3" name="Rectangle 11"/>
          <p:cNvSpPr>
            <a:spLocks noGrp="1" noChangeArrowheads="1"/>
          </p:cNvSpPr>
          <p:nvPr>
            <p:ph type="body" idx="1"/>
          </p:nvPr>
        </p:nvSpPr>
        <p:spPr bwMode="auto">
          <a:xfrm>
            <a:off x="2209800" y="1927225"/>
            <a:ext cx="677545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4" name="Rectangle 12"/>
          <p:cNvSpPr>
            <a:spLocks noGrp="1" noChangeArrowheads="1"/>
          </p:cNvSpPr>
          <p:nvPr>
            <p:ph type="sldNum" sz="quarter" idx="4"/>
          </p:nvPr>
        </p:nvSpPr>
        <p:spPr bwMode="auto">
          <a:xfrm>
            <a:off x="7923213" y="6415088"/>
            <a:ext cx="969962"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fld id="{59474D77-B3F7-4E5C-BBC3-7A84B2F1C91B}"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hf hdr="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folHlink"/>
        </a:buClr>
        <a:buSzPct val="85000"/>
        <a:buFont typeface="Wingdings" pitchFamily="2" charset="2"/>
        <a:buChar char="u"/>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85000"/>
        <a:buFont typeface="Wingdings" pitchFamily="2" charset="2"/>
        <a:buChar char="n"/>
        <a:defRPr sz="2000">
          <a:solidFill>
            <a:schemeClr val="tx1"/>
          </a:solidFill>
          <a:latin typeface="+mn-lt"/>
        </a:defRPr>
      </a:lvl2pPr>
      <a:lvl3pPr marL="1085850" indent="-228600" algn="l" rtl="0" eaLnBrk="1" fontAlgn="base" hangingPunct="1">
        <a:spcBef>
          <a:spcPct val="20000"/>
        </a:spcBef>
        <a:spcAft>
          <a:spcPct val="0"/>
        </a:spcAft>
        <a:buClr>
          <a:schemeClr val="folHlink"/>
        </a:buClr>
        <a:buSzPct val="80000"/>
        <a:buFont typeface="Wingdings" pitchFamily="2" charset="2"/>
        <a:buChar char="l"/>
        <a:defRPr>
          <a:solidFill>
            <a:schemeClr val="tx1"/>
          </a:solidFill>
          <a:latin typeface="+mn-lt"/>
        </a:defRPr>
      </a:lvl3pPr>
      <a:lvl4pPr marL="1428750" indent="-228600" algn="l" rtl="0" eaLnBrk="1" fontAlgn="base" hangingPunct="1">
        <a:spcBef>
          <a:spcPct val="20000"/>
        </a:spcBef>
        <a:spcAft>
          <a:spcPct val="0"/>
        </a:spcAft>
        <a:buClr>
          <a:schemeClr val="folHlink"/>
        </a:buClr>
        <a:buSzPct val="80000"/>
        <a:buFont typeface="Wingdings" pitchFamily="2" charset="2"/>
        <a:buChar char="n"/>
        <a:defRPr sz="1600">
          <a:solidFill>
            <a:schemeClr val="tx1"/>
          </a:solidFill>
          <a:latin typeface="+mn-lt"/>
        </a:defRPr>
      </a:lvl4pPr>
      <a:lvl5pPr marL="1771650" indent="-228600" algn="l" rtl="0" eaLnBrk="1" fontAlgn="base" hangingPunct="1">
        <a:spcBef>
          <a:spcPct val="20000"/>
        </a:spcBef>
        <a:spcAft>
          <a:spcPct val="0"/>
        </a:spcAft>
        <a:buClr>
          <a:schemeClr val="folHlink"/>
        </a:buClr>
        <a:buSzPct val="70000"/>
        <a:buFont typeface="Wingdings" pitchFamily="2" charset="2"/>
        <a:buChar char="l"/>
        <a:defRPr sz="1600">
          <a:solidFill>
            <a:schemeClr val="tx1"/>
          </a:solidFill>
          <a:latin typeface="+mn-lt"/>
        </a:defRPr>
      </a:lvl5pPr>
      <a:lvl6pPr marL="2228850" indent="-228600" algn="l" rtl="0" eaLnBrk="1" fontAlgn="base" hangingPunct="1">
        <a:spcBef>
          <a:spcPct val="20000"/>
        </a:spcBef>
        <a:spcAft>
          <a:spcPct val="0"/>
        </a:spcAft>
        <a:buClr>
          <a:schemeClr val="folHlink"/>
        </a:buClr>
        <a:buSzPct val="70000"/>
        <a:buFont typeface="Wingdings" pitchFamily="2" charset="2"/>
        <a:buChar char="l"/>
        <a:defRPr sz="1600">
          <a:solidFill>
            <a:schemeClr val="tx1"/>
          </a:solidFill>
          <a:latin typeface="+mn-lt"/>
        </a:defRPr>
      </a:lvl6pPr>
      <a:lvl7pPr marL="2686050" indent="-228600" algn="l" rtl="0" eaLnBrk="1" fontAlgn="base" hangingPunct="1">
        <a:spcBef>
          <a:spcPct val="20000"/>
        </a:spcBef>
        <a:spcAft>
          <a:spcPct val="0"/>
        </a:spcAft>
        <a:buClr>
          <a:schemeClr val="folHlink"/>
        </a:buClr>
        <a:buSzPct val="70000"/>
        <a:buFont typeface="Wingdings" pitchFamily="2" charset="2"/>
        <a:buChar char="l"/>
        <a:defRPr sz="1600">
          <a:solidFill>
            <a:schemeClr val="tx1"/>
          </a:solidFill>
          <a:latin typeface="+mn-lt"/>
        </a:defRPr>
      </a:lvl7pPr>
      <a:lvl8pPr marL="3143250" indent="-228600" algn="l" rtl="0" eaLnBrk="1" fontAlgn="base" hangingPunct="1">
        <a:spcBef>
          <a:spcPct val="20000"/>
        </a:spcBef>
        <a:spcAft>
          <a:spcPct val="0"/>
        </a:spcAft>
        <a:buClr>
          <a:schemeClr val="folHlink"/>
        </a:buClr>
        <a:buSzPct val="70000"/>
        <a:buFont typeface="Wingdings" pitchFamily="2" charset="2"/>
        <a:buChar char="l"/>
        <a:defRPr sz="1600">
          <a:solidFill>
            <a:schemeClr val="tx1"/>
          </a:solidFill>
          <a:latin typeface="+mn-lt"/>
        </a:defRPr>
      </a:lvl8pPr>
      <a:lvl9pPr marL="3600450" indent="-228600" algn="l" rtl="0" eaLnBrk="1" fontAlgn="base" hangingPunct="1">
        <a:spcBef>
          <a:spcPct val="20000"/>
        </a:spcBef>
        <a:spcAft>
          <a:spcPct val="0"/>
        </a:spcAft>
        <a:buClr>
          <a:schemeClr val="folHlink"/>
        </a:buClr>
        <a:buSzPct val="70000"/>
        <a:buFont typeface="Wingdings" pitchFamily="2" charset="2"/>
        <a:buChar char="l"/>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9000" t="77000" r="79000" b="7000"/>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3/8/2015</a:t>
            </a: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smtClean="0"/>
              <a:t>rudyanto@unika.ac.id</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42D2B7EA-B201-4D5A-A11D-70E8579BE6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9000" t="77000" r="79000" b="7000"/>
          </a:stretch>
        </a:blip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1071563" y="304800"/>
            <a:ext cx="7615237" cy="1106488"/>
            <a:chOff x="675" y="192"/>
            <a:chExt cx="4797" cy="697"/>
          </a:xfrm>
        </p:grpSpPr>
        <p:sp>
          <p:nvSpPr>
            <p:cNvPr id="46083"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084"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085"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08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08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sp>
        <p:nvSpPr>
          <p:cNvPr id="46088"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9"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r>
              <a:rPr lang="en-US" smtClean="0"/>
              <a:t>3/8/2015</a:t>
            </a:r>
            <a:endParaRPr lang="en-US"/>
          </a:p>
        </p:txBody>
      </p:sp>
      <p:sp>
        <p:nvSpPr>
          <p:cNvPr id="46090"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r>
              <a:rPr lang="en-US" smtClean="0"/>
              <a:t>rudyanto@unika.ac.id</a:t>
            </a:r>
            <a:endParaRPr lang="en-US"/>
          </a:p>
        </p:txBody>
      </p:sp>
      <p:sp>
        <p:nvSpPr>
          <p:cNvPr id="46091"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fld id="{099D50C1-11B9-4381-91D5-3B8DC891E869}" type="slidenum">
              <a:rPr lang="en-US"/>
              <a:pPr/>
              <a:t>‹#›</a:t>
            </a:fld>
            <a:endParaRPr lang="en-US"/>
          </a:p>
        </p:txBody>
      </p:sp>
      <p:sp>
        <p:nvSpPr>
          <p:cNvPr id="46092"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timing>
    <p:tnLst>
      <p:par>
        <p:cTn id="1" dur="indefinite" restart="never" nodeType="tmRoot"/>
      </p:par>
    </p:tnLst>
  </p:timing>
  <p:hf hdr="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defRPr>
      </a:lvl2pPr>
      <a:lvl3pPr algn="l" rtl="0" eaLnBrk="1" fontAlgn="base" hangingPunct="1">
        <a:spcBef>
          <a:spcPct val="0"/>
        </a:spcBef>
        <a:spcAft>
          <a:spcPct val="0"/>
        </a:spcAft>
        <a:defRPr sz="3800">
          <a:solidFill>
            <a:schemeClr val="tx2"/>
          </a:solidFill>
          <a:latin typeface="Arial" charset="0"/>
        </a:defRPr>
      </a:lvl3pPr>
      <a:lvl4pPr algn="l" rtl="0" eaLnBrk="1" fontAlgn="base" hangingPunct="1">
        <a:spcBef>
          <a:spcPct val="0"/>
        </a:spcBef>
        <a:spcAft>
          <a:spcPct val="0"/>
        </a:spcAft>
        <a:defRPr sz="3800">
          <a:solidFill>
            <a:schemeClr val="tx2"/>
          </a:solidFill>
          <a:latin typeface="Arial" charset="0"/>
        </a:defRPr>
      </a:lvl4pPr>
      <a:lvl5pPr algn="l" rtl="0" eaLnBrk="1" fontAlgn="base" hangingPunct="1">
        <a:spcBef>
          <a:spcPct val="0"/>
        </a:spcBef>
        <a:spcAft>
          <a:spcPct val="0"/>
        </a:spcAft>
        <a:defRPr sz="3800">
          <a:solidFill>
            <a:schemeClr val="tx2"/>
          </a:solidFill>
          <a:latin typeface="Arial" charset="0"/>
        </a:defRPr>
      </a:lvl5pPr>
      <a:lvl6pPr marL="457200" algn="l" rtl="0" eaLnBrk="1" fontAlgn="base" hangingPunct="1">
        <a:spcBef>
          <a:spcPct val="0"/>
        </a:spcBef>
        <a:spcAft>
          <a:spcPct val="0"/>
        </a:spcAft>
        <a:defRPr sz="3800">
          <a:solidFill>
            <a:schemeClr val="tx2"/>
          </a:solidFill>
          <a:latin typeface="Arial" charset="0"/>
        </a:defRPr>
      </a:lvl6pPr>
      <a:lvl7pPr marL="914400" algn="l" rtl="0" eaLnBrk="1" fontAlgn="base" hangingPunct="1">
        <a:spcBef>
          <a:spcPct val="0"/>
        </a:spcBef>
        <a:spcAft>
          <a:spcPct val="0"/>
        </a:spcAft>
        <a:defRPr sz="3800">
          <a:solidFill>
            <a:schemeClr val="tx2"/>
          </a:solidFill>
          <a:latin typeface="Arial" charset="0"/>
        </a:defRPr>
      </a:lvl7pPr>
      <a:lvl8pPr marL="1371600" algn="l" rtl="0" eaLnBrk="1" fontAlgn="base" hangingPunct="1">
        <a:spcBef>
          <a:spcPct val="0"/>
        </a:spcBef>
        <a:spcAft>
          <a:spcPct val="0"/>
        </a:spcAft>
        <a:defRPr sz="3800">
          <a:solidFill>
            <a:schemeClr val="tx2"/>
          </a:solidFill>
          <a:latin typeface="Arial" charset="0"/>
        </a:defRPr>
      </a:lvl8pPr>
      <a:lvl9pPr marL="1828800" algn="l" rtl="0" eaLnBrk="1" fontAlgn="base" hangingPunct="1">
        <a:spcBef>
          <a:spcPct val="0"/>
        </a:spcBef>
        <a:spcAft>
          <a:spcPct val="0"/>
        </a:spcAft>
        <a:defRPr sz="38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9000" t="77000" r="79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3/8/2015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rudyanto@unika.ac.id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9000" t="77000" r="79000" b="7000"/>
          </a:stretch>
        </a:blip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smtClean="0">
                <a:solidFill>
                  <a:srgbClr val="FEFEFE"/>
                </a:solidFill>
              </a:defRPr>
            </a:lvl1pPr>
          </a:lstStyle>
          <a:p>
            <a:pPr fontAlgn="base">
              <a:spcBef>
                <a:spcPct val="0"/>
              </a:spcBef>
              <a:spcAft>
                <a:spcPct val="0"/>
              </a:spcAft>
              <a:defRPr/>
            </a:pPr>
            <a:r>
              <a:rPr lang="en-US" smtClean="0">
                <a:latin typeface="Times New Roman" pitchFamily="18" charset="0"/>
              </a:rPr>
              <a:t>3/8/2015</a:t>
            </a:r>
            <a:endParaRPr lang="en-US">
              <a:latin typeface="Times New Roman" pitchFamily="18" charset="0"/>
            </a:endParaRP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smtClean="0">
                <a:solidFill>
                  <a:schemeClr val="accent1"/>
                </a:solidFill>
              </a:defRPr>
            </a:lvl1pPr>
          </a:lstStyle>
          <a:p>
            <a:pPr fontAlgn="base">
              <a:spcBef>
                <a:spcPct val="0"/>
              </a:spcBef>
              <a:spcAft>
                <a:spcPct val="0"/>
              </a:spcAft>
              <a:defRPr/>
            </a:pPr>
            <a:r>
              <a:rPr lang="en-US" smtClean="0">
                <a:solidFill>
                  <a:srgbClr val="F07F09"/>
                </a:solidFill>
                <a:latin typeface="Times New Roman" pitchFamily="18" charset="0"/>
              </a:rPr>
              <a:t>rudyanto@unika.ac.id</a:t>
            </a:r>
            <a:endParaRPr lang="en-US">
              <a:solidFill>
                <a:srgbClr val="F07F09"/>
              </a:solidFill>
              <a:latin typeface="Times New Roman" pitchFamily="18" charset="0"/>
            </a:endParaRP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smtClean="0">
                <a:solidFill>
                  <a:srgbClr val="FEFEFE"/>
                </a:solidFill>
              </a:defRPr>
            </a:lvl1pPr>
          </a:lstStyle>
          <a:p>
            <a:pPr fontAlgn="base">
              <a:spcBef>
                <a:spcPct val="0"/>
              </a:spcBef>
              <a:spcAft>
                <a:spcPct val="0"/>
              </a:spcAft>
              <a:defRPr/>
            </a:pPr>
            <a:fld id="{1E0D6E9A-EA4E-43C4-86C6-235A88914247}" type="slidenum">
              <a:rPr lang="en-US">
                <a:latin typeface="Times New Roman" pitchFamily="18" charset="0"/>
              </a:rPr>
              <a:pPr fontAlgn="base">
                <a:spcBef>
                  <a:spcPct val="0"/>
                </a:spcBef>
                <a:spcAft>
                  <a:spcPct val="0"/>
                </a:spcAft>
                <a:defRPr/>
              </a:pPr>
              <a:t>‹#›</a:t>
            </a:fld>
            <a:endParaRPr lang="en-US">
              <a:latin typeface="Times New Roman" pitchFamily="18" charset="0"/>
            </a:endParaRPr>
          </a:p>
        </p:txBody>
      </p:sp>
    </p:spTree>
    <p:extLst>
      <p:ext uri="{BB962C8B-B14F-4D97-AF65-F5344CB8AC3E}">
        <p14:creationId xmlns:p14="http://schemas.microsoft.com/office/powerpoint/2010/main" val="3778603586"/>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Lst>
  <p:hf hdr="0"/>
  <p:txStyles>
    <p:titleStyle>
      <a:lvl1pPr algn="l" rtl="0" eaLnBrk="1" fontAlgn="base" hangingPunct="1">
        <a:spcBef>
          <a:spcPct val="0"/>
        </a:spcBef>
        <a:spcAft>
          <a:spcPct val="0"/>
        </a:spcAft>
        <a:defRPr sz="4000" kern="12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Century Gothic" pitchFamily="34" charset="0"/>
        </a:defRPr>
      </a:lvl2pPr>
      <a:lvl3pPr algn="l" rtl="0" eaLnBrk="1" fontAlgn="base" hangingPunct="1">
        <a:spcBef>
          <a:spcPct val="0"/>
        </a:spcBef>
        <a:spcAft>
          <a:spcPct val="0"/>
        </a:spcAft>
        <a:defRPr sz="4000">
          <a:solidFill>
            <a:schemeClr val="accent1"/>
          </a:solidFill>
          <a:latin typeface="Century Gothic" pitchFamily="34" charset="0"/>
        </a:defRPr>
      </a:lvl3pPr>
      <a:lvl4pPr algn="l" rtl="0" eaLnBrk="1" fontAlgn="base" hangingPunct="1">
        <a:spcBef>
          <a:spcPct val="0"/>
        </a:spcBef>
        <a:spcAft>
          <a:spcPct val="0"/>
        </a:spcAft>
        <a:defRPr sz="4000">
          <a:solidFill>
            <a:schemeClr val="accent1"/>
          </a:solidFill>
          <a:latin typeface="Century Gothic" pitchFamily="34" charset="0"/>
        </a:defRPr>
      </a:lvl4pPr>
      <a:lvl5pPr algn="l" rtl="0" eaLnBrk="1" fontAlgn="base" hangingPunct="1">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1" fontAlgn="base" hangingPunct="1">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1" fontAlgn="base" hangingPunct="1">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1" fontAlgn="base" hangingPunct="1">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1" fontAlgn="base" hangingPunct="1">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1" fontAlgn="base" hangingPunct="1">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69000" t="69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en-US" smtClean="0"/>
              <a:t>3/8/2015</a:t>
            </a: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en-US" smtClean="0"/>
              <a:t>rudyanto@unika.ac.id</a:t>
            </a: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474D77-B3F7-4E5C-BBC3-7A84B2F1C91B}"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sz="2400">
                <a:solidFill>
                  <a:prstClr val="black"/>
                </a:solidFill>
              </a:endParaRPr>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smtClean="0">
                <a:solidFill>
                  <a:srgbClr val="FEFEFE"/>
                </a:solidFill>
              </a:defRPr>
            </a:lvl1pPr>
          </a:lstStyle>
          <a:p>
            <a:pPr fontAlgn="base">
              <a:spcBef>
                <a:spcPct val="0"/>
              </a:spcBef>
              <a:spcAft>
                <a:spcPct val="0"/>
              </a:spcAft>
              <a:defRPr/>
            </a:pPr>
            <a:r>
              <a:rPr lang="en-US" smtClean="0">
                <a:latin typeface="Times New Roman" pitchFamily="18" charset="0"/>
              </a:rPr>
              <a:t>3/8/2015</a:t>
            </a:r>
            <a:endParaRPr lang="en-US">
              <a:latin typeface="Times New Roman" pitchFamily="18" charset="0"/>
            </a:endParaRP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smtClean="0">
                <a:solidFill>
                  <a:schemeClr val="accent1"/>
                </a:solidFill>
              </a:defRPr>
            </a:lvl1pPr>
          </a:lstStyle>
          <a:p>
            <a:pPr fontAlgn="base">
              <a:spcBef>
                <a:spcPct val="0"/>
              </a:spcBef>
              <a:spcAft>
                <a:spcPct val="0"/>
              </a:spcAft>
              <a:defRPr/>
            </a:pPr>
            <a:r>
              <a:rPr lang="en-US" smtClean="0">
                <a:solidFill>
                  <a:srgbClr val="F07F09"/>
                </a:solidFill>
                <a:latin typeface="Times New Roman" pitchFamily="18" charset="0"/>
              </a:rPr>
              <a:t>rudyanto@unika.ac.id</a:t>
            </a:r>
            <a:endParaRPr lang="en-US">
              <a:solidFill>
                <a:srgbClr val="F07F09"/>
              </a:solidFill>
              <a:latin typeface="Times New Roman" pitchFamily="18" charset="0"/>
            </a:endParaRP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smtClean="0">
                <a:solidFill>
                  <a:srgbClr val="FEFEFE"/>
                </a:solidFill>
              </a:defRPr>
            </a:lvl1pPr>
          </a:lstStyle>
          <a:p>
            <a:pPr fontAlgn="base">
              <a:spcBef>
                <a:spcPct val="0"/>
              </a:spcBef>
              <a:spcAft>
                <a:spcPct val="0"/>
              </a:spcAft>
              <a:defRPr/>
            </a:pPr>
            <a:fld id="{1E0D6E9A-EA4E-43C4-86C6-235A88914247}" type="slidenum">
              <a:rPr lang="en-US">
                <a:latin typeface="Times New Roman" pitchFamily="18" charset="0"/>
              </a:rPr>
              <a:pPr fontAlgn="base">
                <a:spcBef>
                  <a:spcPct val="0"/>
                </a:spcBef>
                <a:spcAft>
                  <a:spcPct val="0"/>
                </a:spcAft>
                <a:defRPr/>
              </a:pPr>
              <a:t>‹#›</a:t>
            </a:fld>
            <a:endParaRPr lang="en-US">
              <a:latin typeface="Times New Roman" pitchFamily="18" charset="0"/>
            </a:endParaRPr>
          </a:p>
        </p:txBody>
      </p:sp>
    </p:spTree>
    <p:extLst>
      <p:ext uri="{BB962C8B-B14F-4D97-AF65-F5344CB8AC3E}">
        <p14:creationId xmlns:p14="http://schemas.microsoft.com/office/powerpoint/2010/main" val="3778603586"/>
      </p:ext>
    </p:extLst>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 id="2147484146" r:id="rId12"/>
  </p:sldLayoutIdLst>
  <p:hf hdr="0"/>
  <p:txStyles>
    <p:titleStyle>
      <a:lvl1pPr algn="l" rtl="0" eaLnBrk="1" fontAlgn="base" hangingPunct="1">
        <a:spcBef>
          <a:spcPct val="0"/>
        </a:spcBef>
        <a:spcAft>
          <a:spcPct val="0"/>
        </a:spcAft>
        <a:defRPr sz="4000" kern="12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Century Gothic" pitchFamily="34" charset="0"/>
        </a:defRPr>
      </a:lvl2pPr>
      <a:lvl3pPr algn="l" rtl="0" eaLnBrk="1" fontAlgn="base" hangingPunct="1">
        <a:spcBef>
          <a:spcPct val="0"/>
        </a:spcBef>
        <a:spcAft>
          <a:spcPct val="0"/>
        </a:spcAft>
        <a:defRPr sz="4000">
          <a:solidFill>
            <a:schemeClr val="accent1"/>
          </a:solidFill>
          <a:latin typeface="Century Gothic" pitchFamily="34" charset="0"/>
        </a:defRPr>
      </a:lvl3pPr>
      <a:lvl4pPr algn="l" rtl="0" eaLnBrk="1" fontAlgn="base" hangingPunct="1">
        <a:spcBef>
          <a:spcPct val="0"/>
        </a:spcBef>
        <a:spcAft>
          <a:spcPct val="0"/>
        </a:spcAft>
        <a:defRPr sz="4000">
          <a:solidFill>
            <a:schemeClr val="accent1"/>
          </a:solidFill>
          <a:latin typeface="Century Gothic" pitchFamily="34" charset="0"/>
        </a:defRPr>
      </a:lvl4pPr>
      <a:lvl5pPr algn="l" rtl="0" eaLnBrk="1" fontAlgn="base" hangingPunct="1">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1" fontAlgn="base" hangingPunct="1">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1" fontAlgn="base" hangingPunct="1">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1" fontAlgn="base" hangingPunct="1">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1" fontAlgn="base" hangingPunct="1">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1" fontAlgn="base" hangingPunct="1">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03.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9.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5.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5.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15.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5.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5.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0.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03.xml"/><Relationship Id="rId4" Type="http://schemas.openxmlformats.org/officeDocument/2006/relationships/comments" Target="../comments/commen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3.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74.xml"/><Relationship Id="rId1" Type="http://schemas.openxmlformats.org/officeDocument/2006/relationships/vmlDrawing" Target="../drawings/vmlDrawing2.vml"/><Relationship Id="rId5" Type="http://schemas.openxmlformats.org/officeDocument/2006/relationships/image" Target="../media/image17.emf"/><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19.xml"/><Relationship Id="rId1" Type="http://schemas.openxmlformats.org/officeDocument/2006/relationships/themeOverride" Target="../theme/themeOverride3.xml"/></Relationships>
</file>

<file path=ppt/slides/_rels/slide4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19.xml"/><Relationship Id="rId1" Type="http://schemas.openxmlformats.org/officeDocument/2006/relationships/themeOverride" Target="../theme/themeOverride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4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19.xml"/><Relationship Id="rId1" Type="http://schemas.openxmlformats.org/officeDocument/2006/relationships/themeOverride" Target="../theme/themeOverr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5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19.xml"/><Relationship Id="rId1" Type="http://schemas.openxmlformats.org/officeDocument/2006/relationships/themeOverride" Target="../theme/themeOverride7.xml"/></Relationships>
</file>

<file path=ppt/slides/_rels/slide5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19.xml"/><Relationship Id="rId1" Type="http://schemas.openxmlformats.org/officeDocument/2006/relationships/themeOverride" Target="../theme/themeOverride8.xml"/></Relationships>
</file>

<file path=ppt/slides/_rels/slide5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19.xml"/><Relationship Id="rId1" Type="http://schemas.openxmlformats.org/officeDocument/2006/relationships/themeOverride" Target="../theme/themeOverride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5.xml"/><Relationship Id="rId1" Type="http://schemas.openxmlformats.org/officeDocument/2006/relationships/vmlDrawing" Target="../drawings/vmlDrawing1.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a:bodyPr>
          <a:lstStyle/>
          <a:p>
            <a:pPr eaLnBrk="1" fontAlgn="auto" hangingPunct="1">
              <a:spcAft>
                <a:spcPts val="0"/>
              </a:spcAft>
              <a:defRPr/>
            </a:pPr>
            <a:r>
              <a:rPr lang="en-US" sz="8000" dirty="0" smtClean="0">
                <a:effectLst>
                  <a:outerShdw blurRad="38100" dist="38100" dir="2700000" algn="tl">
                    <a:srgbClr val="000000">
                      <a:alpha val="43137"/>
                    </a:srgbClr>
                  </a:outerShdw>
                </a:effectLst>
              </a:rPr>
              <a:t>E</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s</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t</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e</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t</a:t>
            </a:r>
            <a:r>
              <a:rPr lang="id-ID" sz="8000" dirty="0" smtClean="0">
                <a:effectLst>
                  <a:outerShdw blurRad="38100" dist="38100" dir="2700000" algn="tl">
                    <a:srgbClr val="000000">
                      <a:alpha val="43137"/>
                    </a:srgbClr>
                  </a:outerShdw>
                </a:effectLst>
              </a:rPr>
              <a:t>.</a:t>
            </a:r>
            <a:r>
              <a:rPr lang="en-US" sz="8000" dirty="0" err="1" smtClean="0">
                <a:effectLst>
                  <a:outerShdw blurRad="38100" dist="38100" dir="2700000" algn="tl">
                    <a:srgbClr val="000000">
                      <a:alpha val="43137"/>
                    </a:srgbClr>
                  </a:outerShdw>
                </a:effectLst>
              </a:rPr>
              <a:t>i</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k</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a</a:t>
            </a:r>
            <a:r>
              <a:rPr lang="id-ID" sz="8000" dirty="0" smtClean="0">
                <a:effectLst>
                  <a:outerShdw blurRad="38100" dist="38100" dir="2700000" algn="tl">
                    <a:srgbClr val="000000">
                      <a:alpha val="43137"/>
                    </a:srgbClr>
                  </a:outerShdw>
                </a:effectLst>
              </a:rPr>
              <a:t>. </a:t>
            </a:r>
            <a:endParaRPr lang="en-US" sz="8000" dirty="0">
              <a:effectLst>
                <a:outerShdw blurRad="38100" dist="38100" dir="2700000" algn="tl">
                  <a:srgbClr val="000000">
                    <a:alpha val="43137"/>
                  </a:srgbClr>
                </a:outerShdw>
              </a:effectLst>
            </a:endParaRPr>
          </a:p>
        </p:txBody>
      </p:sp>
      <p:sp>
        <p:nvSpPr>
          <p:cNvPr id="16387" name="Rectangle 3"/>
          <p:cNvSpPr>
            <a:spLocks noGrp="1" noChangeArrowheads="1"/>
          </p:cNvSpPr>
          <p:nvPr>
            <p:ph type="subTitle" idx="1"/>
          </p:nvPr>
        </p:nvSpPr>
        <p:spPr>
          <a:xfrm>
            <a:off x="685800" y="3581400"/>
            <a:ext cx="7772400" cy="1199704"/>
          </a:xfrm>
        </p:spPr>
        <p:txBody>
          <a:bodyPr/>
          <a:lstStyle/>
          <a:p>
            <a:pPr eaLnBrk="1" hangingPunct="1"/>
            <a:r>
              <a:rPr lang="en-US" dirty="0" err="1" smtClean="0">
                <a:solidFill>
                  <a:schemeClr val="accent1">
                    <a:lumMod val="50000"/>
                  </a:schemeClr>
                </a:solidFill>
              </a:rPr>
              <a:t>Oleh</a:t>
            </a:r>
            <a:r>
              <a:rPr lang="en-US" dirty="0" smtClean="0">
                <a:solidFill>
                  <a:schemeClr val="accent1">
                    <a:lumMod val="50000"/>
                  </a:schemeClr>
                </a:solidFill>
              </a:rPr>
              <a:t> : A. </a:t>
            </a:r>
            <a:r>
              <a:rPr lang="en-US" dirty="0" err="1" smtClean="0">
                <a:solidFill>
                  <a:schemeClr val="accent1">
                    <a:lumMod val="50000"/>
                  </a:schemeClr>
                </a:solidFill>
              </a:rPr>
              <a:t>Rudyanto</a:t>
            </a:r>
            <a:r>
              <a:rPr lang="en-US" dirty="0" smtClean="0">
                <a:solidFill>
                  <a:schemeClr val="accent1">
                    <a:lumMod val="50000"/>
                  </a:schemeClr>
                </a:solidFill>
              </a:rPr>
              <a:t> </a:t>
            </a:r>
            <a:r>
              <a:rPr lang="en-US" dirty="0" err="1" smtClean="0">
                <a:solidFill>
                  <a:schemeClr val="accent1">
                    <a:lumMod val="50000"/>
                  </a:schemeClr>
                </a:solidFill>
              </a:rPr>
              <a:t>Soes</a:t>
            </a:r>
            <a:r>
              <a:rPr lang="en-US" dirty="0" err="1" smtClean="0">
                <a:solidFill>
                  <a:schemeClr val="bg1"/>
                </a:solidFill>
              </a:rPr>
              <a:t>ilo</a:t>
            </a:r>
            <a:endParaRPr lang="en-US" dirty="0" smtClean="0">
              <a:solidFill>
                <a:schemeClr val="bg1"/>
              </a:solidFill>
            </a:endParaRPr>
          </a:p>
        </p:txBody>
      </p:sp>
      <p:sp>
        <p:nvSpPr>
          <p:cNvPr id="4" name="Rectangle 37"/>
          <p:cNvSpPr>
            <a:spLocks noGrp="1" noChangeArrowheads="1"/>
          </p:cNvSpPr>
          <p:nvPr>
            <p:ph type="dt" sz="half" idx="10"/>
          </p:nvPr>
        </p:nvSpPr>
        <p:spPr/>
        <p:txBody>
          <a:bodyPr/>
          <a:lstStyle/>
          <a:p>
            <a:pPr>
              <a:defRPr/>
            </a:pPr>
            <a:r>
              <a:rPr lang="en-US" smtClean="0"/>
              <a:t>3/8/2015</a:t>
            </a:r>
            <a:endParaRPr lang="en-US" dirty="0"/>
          </a:p>
        </p:txBody>
      </p:sp>
      <p:sp>
        <p:nvSpPr>
          <p:cNvPr id="5" name="Rectangle 38"/>
          <p:cNvSpPr>
            <a:spLocks noGrp="1" noChangeArrowheads="1"/>
          </p:cNvSpPr>
          <p:nvPr>
            <p:ph type="ftr" sz="quarter" idx="11"/>
          </p:nvPr>
        </p:nvSpPr>
        <p:spPr>
          <a:xfrm>
            <a:off x="2743200" y="6172200"/>
            <a:ext cx="3352800" cy="365125"/>
          </a:xfrm>
        </p:spPr>
        <p:txBody>
          <a:bodyPr/>
          <a:lstStyle/>
          <a:p>
            <a:pPr>
              <a:defRPr/>
            </a:pPr>
            <a:r>
              <a:rPr lang="en-US" smtClean="0"/>
              <a:t>rudyanto@unika.ac.id</a:t>
            </a:r>
            <a:endParaRPr lang="en-US"/>
          </a:p>
        </p:txBody>
      </p:sp>
      <p:sp>
        <p:nvSpPr>
          <p:cNvPr id="6" name="Rectangle 41"/>
          <p:cNvSpPr>
            <a:spLocks noGrp="1" noChangeArrowheads="1"/>
          </p:cNvSpPr>
          <p:nvPr>
            <p:ph type="sldNum" sz="quarter" idx="12"/>
          </p:nvPr>
        </p:nvSpPr>
        <p:spPr/>
        <p:txBody>
          <a:bodyPr/>
          <a:lstStyle/>
          <a:p>
            <a:pPr>
              <a:defRPr/>
            </a:pPr>
            <a:fld id="{BE1C49E8-4575-4BB4-92C4-9DC0DDD0AE0E}" type="slidenum">
              <a:rPr lang="en-US"/>
              <a:pPr>
                <a:defRPr/>
              </a:pPr>
              <a:t>1</a:t>
            </a:fld>
            <a:endParaRPr lang="en-US"/>
          </a:p>
        </p:txBody>
      </p:sp>
      <p:pic>
        <p:nvPicPr>
          <p:cNvPr id="16391" name="Picture 7" descr="I:\KULIAH2 GP 2013-14\MAGISTER GP 2013-14\DESAIN VISIONER\Bahan2 DESVIS GP 13-14\Patung da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810000"/>
            <a:ext cx="17430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4818" name="Group 2"/>
          <p:cNvGrpSpPr>
            <a:grpSpLocks noChangeAspect="1"/>
          </p:cNvGrpSpPr>
          <p:nvPr/>
        </p:nvGrpSpPr>
        <p:grpSpPr bwMode="auto">
          <a:xfrm>
            <a:off x="1600200" y="914400"/>
            <a:ext cx="5486400" cy="6858000"/>
            <a:chOff x="2520" y="1470"/>
            <a:chExt cx="7200" cy="9257"/>
          </a:xfrm>
        </p:grpSpPr>
        <p:sp>
          <p:nvSpPr>
            <p:cNvPr id="34837" name="AutoShape 3"/>
            <p:cNvSpPr>
              <a:spLocks noChangeAspect="1" noChangeArrowheads="1"/>
            </p:cNvSpPr>
            <p:nvPr/>
          </p:nvSpPr>
          <p:spPr bwMode="auto">
            <a:xfrm>
              <a:off x="2520" y="1470"/>
              <a:ext cx="7200" cy="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prstClr val="white"/>
                </a:solidFill>
                <a:latin typeface="Times New Roman" pitchFamily="18" charset="0"/>
                <a:cs typeface="+mn-cs"/>
              </a:endParaRPr>
            </a:p>
          </p:txBody>
        </p:sp>
        <p:sp>
          <p:nvSpPr>
            <p:cNvPr id="34838" name="Oval 4"/>
            <p:cNvSpPr>
              <a:spLocks noChangeArrowheads="1"/>
            </p:cNvSpPr>
            <p:nvPr/>
          </p:nvSpPr>
          <p:spPr bwMode="auto">
            <a:xfrm>
              <a:off x="2820" y="1779"/>
              <a:ext cx="1650" cy="1697"/>
            </a:xfrm>
            <a:prstGeom prst="ellipse">
              <a:avLst/>
            </a:prstGeom>
            <a:solidFill>
              <a:srgbClr val="FFFFFF"/>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39" name="Oval 5"/>
            <p:cNvSpPr>
              <a:spLocks noChangeArrowheads="1"/>
            </p:cNvSpPr>
            <p:nvPr/>
          </p:nvSpPr>
          <p:spPr bwMode="auto">
            <a:xfrm>
              <a:off x="2820" y="4093"/>
              <a:ext cx="1650" cy="1697"/>
            </a:xfrm>
            <a:prstGeom prst="ellipse">
              <a:avLst/>
            </a:prstGeom>
            <a:solidFill>
              <a:srgbClr val="FFFFFF"/>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40" name="AutoShape 6"/>
            <p:cNvSpPr>
              <a:spLocks noChangeArrowheads="1"/>
            </p:cNvSpPr>
            <p:nvPr/>
          </p:nvSpPr>
          <p:spPr bwMode="auto">
            <a:xfrm>
              <a:off x="3120" y="2704"/>
              <a:ext cx="600" cy="617"/>
            </a:xfrm>
            <a:prstGeom prst="smileyFace">
              <a:avLst>
                <a:gd name="adj" fmla="val 4653"/>
              </a:avLst>
            </a:prstGeom>
            <a:solidFill>
              <a:srgbClr val="FFCC99"/>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41" name="AutoShape 7"/>
            <p:cNvSpPr>
              <a:spLocks noChangeArrowheads="1"/>
            </p:cNvSpPr>
            <p:nvPr/>
          </p:nvSpPr>
          <p:spPr bwMode="auto">
            <a:xfrm>
              <a:off x="3120" y="5019"/>
              <a:ext cx="600" cy="616"/>
            </a:xfrm>
            <a:prstGeom prst="smileyFace">
              <a:avLst>
                <a:gd name="adj" fmla="val 4653"/>
              </a:avLst>
            </a:prstGeom>
            <a:solidFill>
              <a:srgbClr val="FFCC99"/>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42" name="AutoShape 8"/>
            <p:cNvSpPr>
              <a:spLocks noChangeArrowheads="1"/>
            </p:cNvSpPr>
            <p:nvPr/>
          </p:nvSpPr>
          <p:spPr bwMode="auto">
            <a:xfrm>
              <a:off x="4620" y="3939"/>
              <a:ext cx="750" cy="617"/>
            </a:xfrm>
            <a:prstGeom prst="irregularSeal2">
              <a:avLst/>
            </a:prstGeom>
            <a:solidFill>
              <a:srgbClr val="FFFF00"/>
            </a:solidFill>
            <a:ln w="9525">
              <a:solidFill>
                <a:srgbClr val="000000"/>
              </a:solidFill>
              <a:miter lim="800000"/>
              <a:headEnd/>
              <a:tailEnd/>
            </a:ln>
          </p:spPr>
          <p:txBody>
            <a:bodyPr/>
            <a:lstStyle/>
            <a:p>
              <a:endParaRPr lang="en-US" sz="2400">
                <a:solidFill>
                  <a:prstClr val="white"/>
                </a:solidFill>
                <a:latin typeface="Times New Roman" pitchFamily="18" charset="0"/>
                <a:cs typeface="+mn-cs"/>
              </a:endParaRPr>
            </a:p>
          </p:txBody>
        </p:sp>
        <p:sp>
          <p:nvSpPr>
            <p:cNvPr id="34843" name="Line 9"/>
            <p:cNvSpPr>
              <a:spLocks noChangeShapeType="1"/>
            </p:cNvSpPr>
            <p:nvPr/>
          </p:nvSpPr>
          <p:spPr bwMode="auto">
            <a:xfrm flipH="1">
              <a:off x="3870" y="4247"/>
              <a:ext cx="900" cy="617"/>
            </a:xfrm>
            <a:prstGeom prst="line">
              <a:avLst/>
            </a:prstGeom>
            <a:noFill/>
            <a:ln w="38100" cmpd="dbl">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34844" name="Text Box 10"/>
            <p:cNvSpPr txBox="1">
              <a:spLocks noChangeArrowheads="1"/>
            </p:cNvSpPr>
            <p:nvPr/>
          </p:nvSpPr>
          <p:spPr bwMode="auto">
            <a:xfrm>
              <a:off x="4920" y="2396"/>
              <a:ext cx="3150" cy="123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000000"/>
                  </a:solidFill>
                  <a:cs typeface="+mn-cs"/>
                </a:rPr>
                <a:t>Kosmosentris</a:t>
              </a:r>
              <a:endParaRPr lang="en-US" sz="1800">
                <a:solidFill>
                  <a:srgbClr val="000000"/>
                </a:solidFill>
                <a:cs typeface="+mn-cs"/>
              </a:endParaRPr>
            </a:p>
          </p:txBody>
        </p:sp>
        <p:sp>
          <p:nvSpPr>
            <p:cNvPr id="34845" name="Text Box 11"/>
            <p:cNvSpPr txBox="1">
              <a:spLocks noChangeArrowheads="1"/>
            </p:cNvSpPr>
            <p:nvPr/>
          </p:nvSpPr>
          <p:spPr bwMode="auto">
            <a:xfrm>
              <a:off x="5370" y="4093"/>
              <a:ext cx="3750" cy="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000000"/>
                  </a:solidFill>
                  <a:cs typeface="+mn-cs"/>
                </a:rPr>
                <a:t>Teosentris</a:t>
              </a:r>
            </a:p>
            <a:p>
              <a:endParaRPr lang="en-US" sz="1800">
                <a:solidFill>
                  <a:srgbClr val="000000"/>
                </a:solidFill>
                <a:cs typeface="+mn-cs"/>
              </a:endParaRPr>
            </a:p>
          </p:txBody>
        </p:sp>
      </p:grpSp>
      <p:grpSp>
        <p:nvGrpSpPr>
          <p:cNvPr id="34819" name="Group 12"/>
          <p:cNvGrpSpPr>
            <a:grpSpLocks noChangeAspect="1"/>
          </p:cNvGrpSpPr>
          <p:nvPr/>
        </p:nvGrpSpPr>
        <p:grpSpPr bwMode="auto">
          <a:xfrm>
            <a:off x="1600200" y="914400"/>
            <a:ext cx="5486400" cy="4914900"/>
            <a:chOff x="2520" y="1470"/>
            <a:chExt cx="7200" cy="6634"/>
          </a:xfrm>
        </p:grpSpPr>
        <p:sp>
          <p:nvSpPr>
            <p:cNvPr id="34827" name="AutoShape 13"/>
            <p:cNvSpPr>
              <a:spLocks noChangeAspect="1" noChangeArrowheads="1"/>
            </p:cNvSpPr>
            <p:nvPr/>
          </p:nvSpPr>
          <p:spPr bwMode="auto">
            <a:xfrm>
              <a:off x="2520" y="1470"/>
              <a:ext cx="7200" cy="6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prstClr val="white"/>
                </a:solidFill>
                <a:latin typeface="Times New Roman" pitchFamily="18" charset="0"/>
                <a:cs typeface="+mn-cs"/>
              </a:endParaRPr>
            </a:p>
          </p:txBody>
        </p:sp>
        <p:sp>
          <p:nvSpPr>
            <p:cNvPr id="34828" name="Oval 14"/>
            <p:cNvSpPr>
              <a:spLocks noChangeArrowheads="1"/>
            </p:cNvSpPr>
            <p:nvPr/>
          </p:nvSpPr>
          <p:spPr bwMode="auto">
            <a:xfrm>
              <a:off x="2820" y="1779"/>
              <a:ext cx="1650" cy="1697"/>
            </a:xfrm>
            <a:prstGeom prst="ellipse">
              <a:avLst/>
            </a:prstGeom>
            <a:solidFill>
              <a:srgbClr val="FFFFFF"/>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29" name="Oval 15"/>
            <p:cNvSpPr>
              <a:spLocks noChangeArrowheads="1"/>
            </p:cNvSpPr>
            <p:nvPr/>
          </p:nvSpPr>
          <p:spPr bwMode="auto">
            <a:xfrm>
              <a:off x="2820" y="4093"/>
              <a:ext cx="1650" cy="1697"/>
            </a:xfrm>
            <a:prstGeom prst="ellipse">
              <a:avLst/>
            </a:prstGeom>
            <a:solidFill>
              <a:srgbClr val="FFFFFF"/>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30" name="AutoShape 16"/>
            <p:cNvSpPr>
              <a:spLocks noChangeArrowheads="1"/>
            </p:cNvSpPr>
            <p:nvPr/>
          </p:nvSpPr>
          <p:spPr bwMode="auto">
            <a:xfrm>
              <a:off x="3120" y="2704"/>
              <a:ext cx="600" cy="617"/>
            </a:xfrm>
            <a:prstGeom prst="smileyFace">
              <a:avLst>
                <a:gd name="adj" fmla="val 4653"/>
              </a:avLst>
            </a:prstGeom>
            <a:solidFill>
              <a:srgbClr val="FFCC99"/>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31" name="AutoShape 17"/>
            <p:cNvSpPr>
              <a:spLocks noChangeArrowheads="1"/>
            </p:cNvSpPr>
            <p:nvPr/>
          </p:nvSpPr>
          <p:spPr bwMode="auto">
            <a:xfrm>
              <a:off x="3120" y="5019"/>
              <a:ext cx="600" cy="616"/>
            </a:xfrm>
            <a:prstGeom prst="smileyFace">
              <a:avLst>
                <a:gd name="adj" fmla="val 4653"/>
              </a:avLst>
            </a:prstGeom>
            <a:solidFill>
              <a:srgbClr val="FFCC99"/>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sp>
          <p:nvSpPr>
            <p:cNvPr id="34832" name="AutoShape 18"/>
            <p:cNvSpPr>
              <a:spLocks noChangeArrowheads="1"/>
            </p:cNvSpPr>
            <p:nvPr/>
          </p:nvSpPr>
          <p:spPr bwMode="auto">
            <a:xfrm>
              <a:off x="4620" y="3939"/>
              <a:ext cx="750" cy="617"/>
            </a:xfrm>
            <a:prstGeom prst="irregularSeal2">
              <a:avLst/>
            </a:prstGeom>
            <a:solidFill>
              <a:srgbClr val="FFFF00"/>
            </a:solidFill>
            <a:ln w="9525">
              <a:solidFill>
                <a:srgbClr val="000000"/>
              </a:solidFill>
              <a:miter lim="800000"/>
              <a:headEnd/>
              <a:tailEnd/>
            </a:ln>
          </p:spPr>
          <p:txBody>
            <a:bodyPr/>
            <a:lstStyle/>
            <a:p>
              <a:endParaRPr lang="en-US" sz="2400">
                <a:solidFill>
                  <a:prstClr val="white"/>
                </a:solidFill>
                <a:latin typeface="Times New Roman" pitchFamily="18" charset="0"/>
                <a:cs typeface="+mn-cs"/>
              </a:endParaRPr>
            </a:p>
          </p:txBody>
        </p:sp>
        <p:sp>
          <p:nvSpPr>
            <p:cNvPr id="34833" name="Line 19"/>
            <p:cNvSpPr>
              <a:spLocks noChangeShapeType="1"/>
            </p:cNvSpPr>
            <p:nvPr/>
          </p:nvSpPr>
          <p:spPr bwMode="auto">
            <a:xfrm flipH="1">
              <a:off x="3870" y="4247"/>
              <a:ext cx="900" cy="617"/>
            </a:xfrm>
            <a:prstGeom prst="line">
              <a:avLst/>
            </a:prstGeom>
            <a:noFill/>
            <a:ln w="38100" cmpd="dbl">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34834" name="Text Box 20"/>
            <p:cNvSpPr txBox="1">
              <a:spLocks noChangeArrowheads="1"/>
            </p:cNvSpPr>
            <p:nvPr/>
          </p:nvSpPr>
          <p:spPr bwMode="auto">
            <a:xfrm>
              <a:off x="4920" y="2396"/>
              <a:ext cx="3150" cy="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CAF278"/>
                  </a:solidFill>
                  <a:cs typeface="+mn-cs"/>
                </a:rPr>
                <a:t>Kosmosentris</a:t>
              </a:r>
              <a:endParaRPr lang="en-US" sz="1800">
                <a:solidFill>
                  <a:srgbClr val="CAF278"/>
                </a:solidFill>
                <a:cs typeface="+mn-cs"/>
              </a:endParaRPr>
            </a:p>
          </p:txBody>
        </p:sp>
        <p:sp>
          <p:nvSpPr>
            <p:cNvPr id="34835" name="Text Box 21"/>
            <p:cNvSpPr txBox="1">
              <a:spLocks noChangeArrowheads="1"/>
            </p:cNvSpPr>
            <p:nvPr/>
          </p:nvSpPr>
          <p:spPr bwMode="auto">
            <a:xfrm>
              <a:off x="5370" y="4093"/>
              <a:ext cx="3750" cy="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CAF278"/>
                  </a:solidFill>
                  <a:cs typeface="+mn-cs"/>
                </a:rPr>
                <a:t>Teosentris</a:t>
              </a:r>
            </a:p>
            <a:p>
              <a:endParaRPr lang="en-US" sz="1800">
                <a:solidFill>
                  <a:srgbClr val="CAF278"/>
                </a:solidFill>
                <a:cs typeface="+mn-cs"/>
              </a:endParaRPr>
            </a:p>
          </p:txBody>
        </p:sp>
        <p:sp>
          <p:nvSpPr>
            <p:cNvPr id="34836" name="Oval 22"/>
            <p:cNvSpPr>
              <a:spLocks noChangeArrowheads="1"/>
            </p:cNvSpPr>
            <p:nvPr/>
          </p:nvSpPr>
          <p:spPr bwMode="auto">
            <a:xfrm>
              <a:off x="2970" y="6407"/>
              <a:ext cx="1650" cy="1697"/>
            </a:xfrm>
            <a:prstGeom prst="ellipse">
              <a:avLst/>
            </a:prstGeom>
            <a:solidFill>
              <a:srgbClr val="FFFFFF"/>
            </a:solidFill>
            <a:ln w="9525">
              <a:solidFill>
                <a:srgbClr val="000000"/>
              </a:solidFill>
              <a:round/>
              <a:headEnd/>
              <a:tailEnd/>
            </a:ln>
          </p:spPr>
          <p:txBody>
            <a:bodyPr/>
            <a:lstStyle/>
            <a:p>
              <a:endParaRPr lang="en-US" sz="2400">
                <a:solidFill>
                  <a:prstClr val="white"/>
                </a:solidFill>
                <a:latin typeface="Times New Roman" pitchFamily="18" charset="0"/>
                <a:cs typeface="+mn-cs"/>
              </a:endParaRPr>
            </a:p>
          </p:txBody>
        </p:sp>
      </p:grpSp>
      <p:sp>
        <p:nvSpPr>
          <p:cNvPr id="34820" name="Text Box 23"/>
          <p:cNvSpPr txBox="1">
            <a:spLocks noChangeArrowheads="1"/>
          </p:cNvSpPr>
          <p:nvPr/>
        </p:nvSpPr>
        <p:spPr bwMode="auto">
          <a:xfrm>
            <a:off x="4284663" y="4652963"/>
            <a:ext cx="2147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prstClr val="white"/>
                </a:solidFill>
                <a:cs typeface="+mn-cs"/>
              </a:rPr>
              <a:t>Anthroposentris</a:t>
            </a:r>
          </a:p>
        </p:txBody>
      </p:sp>
      <p:sp>
        <p:nvSpPr>
          <p:cNvPr id="34821" name="AutoShape 24"/>
          <p:cNvSpPr>
            <a:spLocks noChangeArrowheads="1"/>
          </p:cNvSpPr>
          <p:nvPr/>
        </p:nvSpPr>
        <p:spPr bwMode="auto">
          <a:xfrm>
            <a:off x="3816350" y="5661025"/>
            <a:ext cx="503238" cy="519113"/>
          </a:xfrm>
          <a:prstGeom prst="smileyFace">
            <a:avLst>
              <a:gd name="adj" fmla="val 4653"/>
            </a:avLst>
          </a:prstGeom>
          <a:solidFill>
            <a:schemeClr val="accent2"/>
          </a:solidFill>
          <a:ln w="12700" cap="sq">
            <a:solidFill>
              <a:schemeClr val="tx1"/>
            </a:solidFill>
            <a:round/>
            <a:headEnd type="none" w="sm" len="sm"/>
            <a:tailEnd type="none" w="sm" len="sm"/>
          </a:ln>
        </p:spPr>
        <p:txBody>
          <a:bodyPr wrap="none" anchor="ctr"/>
          <a:lstStyle/>
          <a:p>
            <a:endParaRPr lang="en-US" sz="2400">
              <a:solidFill>
                <a:prstClr val="white"/>
              </a:solidFill>
              <a:latin typeface="Times New Roman" pitchFamily="18" charset="0"/>
              <a:cs typeface="+mn-cs"/>
            </a:endParaRPr>
          </a:p>
        </p:txBody>
      </p:sp>
      <p:sp>
        <p:nvSpPr>
          <p:cNvPr id="34822" name="Line 25"/>
          <p:cNvSpPr>
            <a:spLocks noChangeShapeType="1"/>
          </p:cNvSpPr>
          <p:nvPr/>
        </p:nvSpPr>
        <p:spPr bwMode="auto">
          <a:xfrm flipH="1" flipV="1">
            <a:off x="2808288" y="5337175"/>
            <a:ext cx="1042987" cy="468313"/>
          </a:xfrm>
          <a:prstGeom prst="line">
            <a:avLst/>
          </a:prstGeom>
          <a:noFill/>
          <a:ln w="5715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34823" name="Rectangle 26"/>
          <p:cNvSpPr>
            <a:spLocks noGrp="1" noChangeArrowheads="1"/>
          </p:cNvSpPr>
          <p:nvPr>
            <p:ph type="title"/>
          </p:nvPr>
        </p:nvSpPr>
        <p:spPr>
          <a:xfrm>
            <a:off x="838200" y="0"/>
            <a:ext cx="7772400" cy="1143000"/>
          </a:xfrm>
        </p:spPr>
        <p:txBody>
          <a:bodyPr/>
          <a:lstStyle/>
          <a:p>
            <a:pPr eaLnBrk="1" hangingPunct="1"/>
            <a:r>
              <a:rPr lang="en-US" smtClean="0"/>
              <a:t>Pergolakaan pemikiran manusia</a:t>
            </a:r>
          </a:p>
        </p:txBody>
      </p:sp>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B30F85F8-17AC-4965-A945-40861BDB3BBC}" type="slidenum">
              <a:rPr lang="en-US" altLang="en-US" smtClean="0">
                <a:solidFill>
                  <a:prstClr val="white"/>
                </a:solidFill>
              </a:rPr>
              <a:pPr>
                <a:defRPr/>
              </a:pPr>
              <a:t>10</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684010037"/>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Date Placeholder 2"/>
          <p:cNvSpPr>
            <a:spLocks noGrp="1"/>
          </p:cNvSpPr>
          <p:nvPr>
            <p:ph type="dt" sz="quarter" idx="10"/>
          </p:nvPr>
        </p:nvSpPr>
        <p:spPr/>
        <p:txBody>
          <a:bodyPr/>
          <a:lstStyle/>
          <a:p>
            <a:pPr>
              <a:defRPr/>
            </a:pPr>
            <a:r>
              <a:rPr lang="en-US">
                <a:solidFill>
                  <a:prstClr val="white"/>
                </a:solidFill>
              </a:rPr>
              <a:t>17 Maret 2014</a:t>
            </a:r>
            <a:endParaRPr lang="en-US" altLang="en-US">
              <a:solidFill>
                <a:prstClr val="white"/>
              </a:solidFill>
            </a:endParaRPr>
          </a:p>
        </p:txBody>
      </p:sp>
      <p:sp>
        <p:nvSpPr>
          <p:cNvPr id="20" name="Slide Number Placeholder 4"/>
          <p:cNvSpPr>
            <a:spLocks noGrp="1"/>
          </p:cNvSpPr>
          <p:nvPr>
            <p:ph type="sldNum" sz="quarter" idx="12"/>
          </p:nvPr>
        </p:nvSpPr>
        <p:spPr/>
        <p:txBody>
          <a:bodyPr/>
          <a:lstStyle/>
          <a:p>
            <a:pPr>
              <a:defRPr/>
            </a:pPr>
            <a:fld id="{07FCB832-9FDF-4B42-BCA5-BDE4DCAEDE0B}" type="slidenum">
              <a:rPr lang="en-US" altLang="en-US">
                <a:solidFill>
                  <a:prstClr val="white"/>
                </a:solidFill>
              </a:rPr>
              <a:pPr>
                <a:defRPr/>
              </a:pPr>
              <a:t>11</a:t>
            </a:fld>
            <a:endParaRPr lang="en-US" altLang="en-US">
              <a:solidFill>
                <a:prstClr val="white"/>
              </a:solidFill>
            </a:endParaRPr>
          </a:p>
        </p:txBody>
      </p:sp>
      <p:sp>
        <p:nvSpPr>
          <p:cNvPr id="35844" name="Rectangle 2"/>
          <p:cNvSpPr>
            <a:spLocks noGrp="1" noChangeArrowheads="1"/>
          </p:cNvSpPr>
          <p:nvPr>
            <p:ph type="title"/>
          </p:nvPr>
        </p:nvSpPr>
        <p:spPr>
          <a:xfrm>
            <a:off x="838200" y="0"/>
            <a:ext cx="7772400" cy="1143000"/>
          </a:xfrm>
        </p:spPr>
        <p:txBody>
          <a:bodyPr lIns="90000" tIns="46800" rIns="90000" bIns="46800" anchor="ctr"/>
          <a:lstStyle/>
          <a:p>
            <a:pPr eaLnBrk="1" hangingPunct="1">
              <a:buClr>
                <a:srgbClr val="FFCC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Pergolakan pemikiran manusia</a:t>
            </a:r>
          </a:p>
        </p:txBody>
      </p:sp>
      <p:sp>
        <p:nvSpPr>
          <p:cNvPr id="21507" name="Oval 3"/>
          <p:cNvSpPr>
            <a:spLocks noChangeArrowheads="1"/>
          </p:cNvSpPr>
          <p:nvPr/>
        </p:nvSpPr>
        <p:spPr bwMode="auto">
          <a:xfrm>
            <a:off x="1295400" y="1371600"/>
            <a:ext cx="1143000" cy="1143000"/>
          </a:xfrm>
          <a:prstGeom prst="ellipse">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35846" name="AutoShape 4"/>
          <p:cNvSpPr>
            <a:spLocks noChangeArrowheads="1"/>
          </p:cNvSpPr>
          <p:nvPr/>
        </p:nvSpPr>
        <p:spPr bwMode="auto">
          <a:xfrm>
            <a:off x="1447800" y="1981200"/>
            <a:ext cx="457200" cy="457200"/>
          </a:xfrm>
          <a:prstGeom prst="smileyFace">
            <a:avLst>
              <a:gd name="adj" fmla="val 4653"/>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35847" name="Text Box 5"/>
          <p:cNvSpPr txBox="1">
            <a:spLocks noChangeArrowheads="1"/>
          </p:cNvSpPr>
          <p:nvPr/>
        </p:nvSpPr>
        <p:spPr bwMode="auto">
          <a:xfrm>
            <a:off x="2955925" y="1560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solidFill>
                <a:prstClr val="white"/>
              </a:solidFill>
              <a:cs typeface="+mn-cs"/>
            </a:endParaRPr>
          </a:p>
        </p:txBody>
      </p:sp>
      <p:sp>
        <p:nvSpPr>
          <p:cNvPr id="21510" name="Text Box 6"/>
          <p:cNvSpPr txBox="1">
            <a:spLocks noChangeArrowheads="1"/>
          </p:cNvSpPr>
          <p:nvPr/>
        </p:nvSpPr>
        <p:spPr bwMode="auto">
          <a:xfrm>
            <a:off x="2954338" y="1535113"/>
            <a:ext cx="247491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eaLnBrk="1" hangingPunct="1">
              <a:buClr>
                <a:srgbClr val="FFFFFF"/>
              </a:buClr>
              <a:buSzPct val="100000"/>
              <a:buFont typeface="Arial" charset="0"/>
              <a:buNone/>
            </a:pPr>
            <a:r>
              <a:rPr lang="en-GB" sz="2000" b="1">
                <a:solidFill>
                  <a:srgbClr val="FFFFFF"/>
                </a:solidFill>
                <a:latin typeface="Arial" charset="0"/>
                <a:cs typeface="+mn-cs"/>
              </a:rPr>
              <a:t>Cosmoscentricism</a:t>
            </a:r>
          </a:p>
        </p:txBody>
      </p:sp>
      <p:sp>
        <p:nvSpPr>
          <p:cNvPr id="21511" name="Oval 7"/>
          <p:cNvSpPr>
            <a:spLocks noChangeArrowheads="1"/>
          </p:cNvSpPr>
          <p:nvPr/>
        </p:nvSpPr>
        <p:spPr bwMode="auto">
          <a:xfrm>
            <a:off x="1371600" y="2971800"/>
            <a:ext cx="1066800" cy="1066800"/>
          </a:xfrm>
          <a:prstGeom prst="ellipse">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35850" name="AutoShape 8"/>
          <p:cNvSpPr>
            <a:spLocks noChangeArrowheads="1"/>
          </p:cNvSpPr>
          <p:nvPr/>
        </p:nvSpPr>
        <p:spPr bwMode="auto">
          <a:xfrm>
            <a:off x="1524000" y="3505200"/>
            <a:ext cx="457200" cy="457200"/>
          </a:xfrm>
          <a:prstGeom prst="smileyFace">
            <a:avLst>
              <a:gd name="adj" fmla="val 4653"/>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21513" name="AutoShape 9"/>
          <p:cNvSpPr>
            <a:spLocks noChangeArrowheads="1"/>
          </p:cNvSpPr>
          <p:nvPr/>
        </p:nvSpPr>
        <p:spPr bwMode="auto">
          <a:xfrm>
            <a:off x="2743200" y="2362200"/>
            <a:ext cx="533400" cy="685800"/>
          </a:xfrm>
          <a:prstGeom prst="irregularSeal2">
            <a:avLst/>
          </a:prstGeom>
          <a:solidFill>
            <a:srgbClr val="FF9900"/>
          </a:solidFill>
          <a:ln w="9360">
            <a:solidFill>
              <a:srgbClr val="FFFFFF"/>
            </a:solidFill>
            <a:miter lim="800000"/>
            <a:headEnd/>
            <a:tailEnd/>
          </a:ln>
        </p:spPr>
        <p:txBody>
          <a:bodyPr wrap="none" anchor="ctr"/>
          <a:lstStyle/>
          <a:p>
            <a:pPr algn="ctr" eaLnBrk="0" hangingPunct="0"/>
            <a:r>
              <a:rPr lang="en-US">
                <a:solidFill>
                  <a:prstClr val="white"/>
                </a:solidFill>
                <a:latin typeface="Times New Roman" pitchFamily="18" charset="0"/>
                <a:cs typeface="+mn-cs"/>
              </a:rPr>
              <a:t>Teos</a:t>
            </a:r>
          </a:p>
        </p:txBody>
      </p:sp>
      <p:sp>
        <p:nvSpPr>
          <p:cNvPr id="21514" name="Line 10"/>
          <p:cNvSpPr>
            <a:spLocks noChangeShapeType="1"/>
          </p:cNvSpPr>
          <p:nvPr/>
        </p:nvSpPr>
        <p:spPr bwMode="auto">
          <a:xfrm flipH="1">
            <a:off x="1979613" y="2819400"/>
            <a:ext cx="841375" cy="609600"/>
          </a:xfrm>
          <a:prstGeom prst="line">
            <a:avLst/>
          </a:prstGeom>
          <a:noFill/>
          <a:ln w="57240">
            <a:solidFill>
              <a:srgbClr val="FFFFFF"/>
            </a:solidFill>
            <a:prstDash val="sysDot"/>
            <a:miter lim="800000"/>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21515" name="Text Box 11"/>
          <p:cNvSpPr txBox="1">
            <a:spLocks noChangeArrowheads="1"/>
          </p:cNvSpPr>
          <p:nvPr/>
        </p:nvSpPr>
        <p:spPr bwMode="auto">
          <a:xfrm>
            <a:off x="3335338" y="3059113"/>
            <a:ext cx="22193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eaLnBrk="1" hangingPunct="1">
              <a:buClr>
                <a:srgbClr val="FFFFFF"/>
              </a:buClr>
              <a:buSzPct val="100000"/>
              <a:buFont typeface="Arial" charset="0"/>
              <a:buNone/>
            </a:pPr>
            <a:r>
              <a:rPr lang="en-GB" sz="2000" b="1">
                <a:solidFill>
                  <a:srgbClr val="FFFFFF"/>
                </a:solidFill>
                <a:latin typeface="Arial" charset="0"/>
                <a:cs typeface="+mn-cs"/>
              </a:rPr>
              <a:t>Theoscentricism</a:t>
            </a:r>
          </a:p>
        </p:txBody>
      </p:sp>
      <p:sp>
        <p:nvSpPr>
          <p:cNvPr id="21516" name="Oval 12"/>
          <p:cNvSpPr>
            <a:spLocks noChangeArrowheads="1"/>
          </p:cNvSpPr>
          <p:nvPr/>
        </p:nvSpPr>
        <p:spPr bwMode="auto">
          <a:xfrm>
            <a:off x="1295400" y="4572000"/>
            <a:ext cx="1143000" cy="1143000"/>
          </a:xfrm>
          <a:prstGeom prst="ellipse">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35855" name="AutoShape 13"/>
          <p:cNvSpPr>
            <a:spLocks noChangeArrowheads="1"/>
          </p:cNvSpPr>
          <p:nvPr/>
        </p:nvSpPr>
        <p:spPr bwMode="auto">
          <a:xfrm>
            <a:off x="3200400" y="5257800"/>
            <a:ext cx="533400" cy="533400"/>
          </a:xfrm>
          <a:prstGeom prst="smileyFace">
            <a:avLst>
              <a:gd name="adj" fmla="val 4653"/>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solidFill>
                <a:prstClr val="white"/>
              </a:solidFill>
              <a:latin typeface="Times New Roman" pitchFamily="18" charset="0"/>
              <a:cs typeface="+mn-cs"/>
            </a:endParaRPr>
          </a:p>
        </p:txBody>
      </p:sp>
      <p:sp>
        <p:nvSpPr>
          <p:cNvPr id="21518" name="Line 14"/>
          <p:cNvSpPr>
            <a:spLocks noChangeShapeType="1"/>
          </p:cNvSpPr>
          <p:nvPr/>
        </p:nvSpPr>
        <p:spPr bwMode="auto">
          <a:xfrm flipH="1">
            <a:off x="2208213" y="5410200"/>
            <a:ext cx="993775" cy="1588"/>
          </a:xfrm>
          <a:prstGeom prst="line">
            <a:avLst/>
          </a:prstGeom>
          <a:noFill/>
          <a:ln w="7632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21519" name="Text Box 15"/>
          <p:cNvSpPr txBox="1">
            <a:spLocks noChangeArrowheads="1"/>
          </p:cNvSpPr>
          <p:nvPr/>
        </p:nvSpPr>
        <p:spPr bwMode="auto">
          <a:xfrm>
            <a:off x="3259138" y="4659313"/>
            <a:ext cx="276066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eaLnBrk="1" hangingPunct="1">
              <a:buClr>
                <a:srgbClr val="FFFFFF"/>
              </a:buClr>
              <a:buSzPct val="100000"/>
              <a:buFont typeface="Arial" charset="0"/>
              <a:buNone/>
            </a:pPr>
            <a:r>
              <a:rPr lang="en-GB" sz="2000" b="1">
                <a:solidFill>
                  <a:srgbClr val="FFFFFF"/>
                </a:solidFill>
                <a:latin typeface="Arial" charset="0"/>
                <a:cs typeface="+mn-cs"/>
              </a:rPr>
              <a:t>Anthroposcentricism</a:t>
            </a:r>
          </a:p>
        </p:txBody>
      </p:sp>
      <p:sp>
        <p:nvSpPr>
          <p:cNvPr id="21520" name="Line 16"/>
          <p:cNvSpPr>
            <a:spLocks noChangeShapeType="1"/>
          </p:cNvSpPr>
          <p:nvPr/>
        </p:nvSpPr>
        <p:spPr bwMode="auto">
          <a:xfrm>
            <a:off x="3962400" y="5486400"/>
            <a:ext cx="2286000" cy="1588"/>
          </a:xfrm>
          <a:prstGeom prst="line">
            <a:avLst/>
          </a:prstGeom>
          <a:noFill/>
          <a:ln w="9360">
            <a:solidFill>
              <a:srgbClr val="FFFFFF"/>
            </a:solidFill>
            <a:prstDash val="dash"/>
            <a:miter lim="800000"/>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white"/>
              </a:solidFill>
              <a:latin typeface="Times New Roman" pitchFamily="18" charset="0"/>
              <a:cs typeface="+mn-cs"/>
            </a:endParaRPr>
          </a:p>
        </p:txBody>
      </p:sp>
      <p:sp>
        <p:nvSpPr>
          <p:cNvPr id="21521" name="Text Box 17"/>
          <p:cNvSpPr txBox="1">
            <a:spLocks noChangeArrowheads="1"/>
          </p:cNvSpPr>
          <p:nvPr/>
        </p:nvSpPr>
        <p:spPr bwMode="auto">
          <a:xfrm>
            <a:off x="6840538" y="5345113"/>
            <a:ext cx="223361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eaLnBrk="1" hangingPunct="1">
              <a:buClr>
                <a:srgbClr val="FFFFFF"/>
              </a:buClr>
              <a:buSzPct val="100000"/>
              <a:buFont typeface="Arial" charset="0"/>
              <a:buNone/>
            </a:pPr>
            <a:r>
              <a:rPr lang="en-GB" sz="2000" b="1">
                <a:solidFill>
                  <a:srgbClr val="FFFFFF"/>
                </a:solidFill>
                <a:latin typeface="Arial" charset="0"/>
                <a:cs typeface="+mn-cs"/>
              </a:rPr>
              <a:t>Logoscentricism</a:t>
            </a:r>
          </a:p>
        </p:txBody>
      </p:sp>
      <p:sp>
        <p:nvSpPr>
          <p:cNvPr id="2" name="Footer Placeholder 1"/>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1230584715"/>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500" fill="hold"/>
                                        <p:tgtEl>
                                          <p:spTgt spid="21507"/>
                                        </p:tgtEl>
                                        <p:attrNameLst>
                                          <p:attrName>ppt_x</p:attrName>
                                        </p:attrNameLst>
                                      </p:cBhvr>
                                      <p:tavLst>
                                        <p:tav tm="100000">
                                          <p:val>
                                            <p:strVal val="#ppt_x"/>
                                          </p:val>
                                        </p:tav>
                                        <p:tav>
                                          <p:val>
                                            <p:strVal val="#ppt_x"/>
                                          </p:val>
                                        </p:tav>
                                      </p:tavLst>
                                    </p:anim>
                                    <p:anim calcmode="lin" valueType="num">
                                      <p:cBhvr>
                                        <p:cTn id="8" dur="500" fill="hold"/>
                                        <p:tgtEl>
                                          <p:spTgt spid="21507"/>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1510">
                                            <p:txEl>
                                              <p:pRg st="0" end="0"/>
                                            </p:txEl>
                                          </p:spTgt>
                                        </p:tgtEl>
                                        <p:attrNameLst>
                                          <p:attrName>style.visibility</p:attrName>
                                        </p:attrNameLst>
                                      </p:cBhvr>
                                      <p:to>
                                        <p:strVal val="visible"/>
                                      </p:to>
                                    </p:set>
                                    <p:animEffect transition="in" filter="checkerboard(across)">
                                      <p:cBhvr>
                                        <p:cTn id="13" dur="500"/>
                                        <p:tgtEl>
                                          <p:spTgt spid="21510">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mph" presetSubtype="0" fill="hold" grpId="1" nodeType="clickEffect">
                                  <p:stCondLst>
                                    <p:cond delay="0"/>
                                  </p:stCondLst>
                                  <p:childTnLst>
                                    <p:animScale>
                                      <p:cBhvr>
                                        <p:cTn id="17" dur="2000" fill="hold"/>
                                        <p:tgtEl>
                                          <p:spTgt spid="21510">
                                            <p:txEl>
                                              <p:pRg st="0" end="0"/>
                                            </p:txEl>
                                          </p:spTgt>
                                        </p:tgtEl>
                                      </p:cBhvr>
                                      <p:by x="150000" y="150000"/>
                                    </p:animScale>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1511"/>
                                        </p:tgtEl>
                                        <p:attrNameLst>
                                          <p:attrName>style.visibility</p:attrName>
                                        </p:attrNameLst>
                                      </p:cBhvr>
                                      <p:to>
                                        <p:strVal val="visible"/>
                                      </p:to>
                                    </p:set>
                                    <p:anim calcmode="lin" valueType="num">
                                      <p:cBhvr>
                                        <p:cTn id="22" dur="500" fill="hold"/>
                                        <p:tgtEl>
                                          <p:spTgt spid="21511"/>
                                        </p:tgtEl>
                                        <p:attrNameLst>
                                          <p:attrName>ppt_x</p:attrName>
                                        </p:attrNameLst>
                                      </p:cBhvr>
                                      <p:tavLst>
                                        <p:tav tm="100000">
                                          <p:val>
                                            <p:strVal val="#ppt_x"/>
                                          </p:val>
                                        </p:tav>
                                        <p:tav>
                                          <p:val>
                                            <p:strVal val="#ppt_x"/>
                                          </p:val>
                                        </p:tav>
                                      </p:tavLst>
                                    </p:anim>
                                    <p:anim calcmode="lin" valueType="num">
                                      <p:cBhvr>
                                        <p:cTn id="23" dur="500" fill="hold"/>
                                        <p:tgtEl>
                                          <p:spTgt spid="21511"/>
                                        </p:tgtEl>
                                        <p:attrNameLst>
                                          <p:attrName>ppt_y</p:attrName>
                                        </p:attrNameLst>
                                      </p:cBhvr>
                                      <p:tavLst>
                                        <p:tav tm="100000">
                                          <p:val>
                                            <p:strVal val="1+#ppt_h/2"/>
                                          </p:val>
                                        </p:tav>
                                        <p:tav>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1513"/>
                                        </p:tgtEl>
                                        <p:attrNameLst>
                                          <p:attrName>style.visibility</p:attrName>
                                        </p:attrNameLst>
                                      </p:cBhvr>
                                      <p:to>
                                        <p:strVal val="visible"/>
                                      </p:to>
                                    </p:set>
                                    <p:animEffect transition="in" filter="checkerboard(across)">
                                      <p:cBhvr>
                                        <p:cTn id="28" dur="500"/>
                                        <p:tgtEl>
                                          <p:spTgt spid="215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1514"/>
                                        </p:tgtEl>
                                        <p:attrNameLst>
                                          <p:attrName>style.visibility</p:attrName>
                                        </p:attrNameLst>
                                      </p:cBhvr>
                                      <p:to>
                                        <p:strVal val="visible"/>
                                      </p:to>
                                    </p:set>
                                    <p:animEffect transition="in" filter="checkerboard(across)">
                                      <p:cBhvr>
                                        <p:cTn id="33" dur="500"/>
                                        <p:tgtEl>
                                          <p:spTgt spid="215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mph" fill="hold" nodeType="clickEffect">
                                  <p:stCondLst>
                                    <p:cond delay="0"/>
                                  </p:stCondLst>
                                  <p:childTnLst>
                                    <p:animScale>
                                      <p:cBhvr>
                                        <p:cTn id="37" dur="2000" fill="hold"/>
                                        <p:tgtEl>
                                          <p:spTgt spid="21513"/>
                                        </p:tgtEl>
                                      </p:cBhvr>
                                      <p:to x="150000" y="150000"/>
                                    </p:animScale>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21515"/>
                                        </p:tgtEl>
                                        <p:attrNameLst>
                                          <p:attrName>style.visibility</p:attrName>
                                        </p:attrNameLst>
                                      </p:cBhvr>
                                      <p:to>
                                        <p:strVal val="visible"/>
                                      </p:to>
                                    </p:set>
                                    <p:anim calcmode="lin" valueType="num">
                                      <p:cBhvr>
                                        <p:cTn id="42" dur="500" fill="hold"/>
                                        <p:tgtEl>
                                          <p:spTgt spid="21515"/>
                                        </p:tgtEl>
                                        <p:attrNameLst>
                                          <p:attrName>ppt_x</p:attrName>
                                        </p:attrNameLst>
                                      </p:cBhvr>
                                      <p:tavLst>
                                        <p:tav tm="100000">
                                          <p:val>
                                            <p:strVal val="#ppt_x"/>
                                          </p:val>
                                        </p:tav>
                                        <p:tav>
                                          <p:val>
                                            <p:strVal val="#ppt_x"/>
                                          </p:val>
                                        </p:tav>
                                      </p:tavLst>
                                    </p:anim>
                                    <p:anim calcmode="lin" valueType="num">
                                      <p:cBhvr>
                                        <p:cTn id="43" dur="500" fill="hold"/>
                                        <p:tgtEl>
                                          <p:spTgt spid="21515"/>
                                        </p:tgtEl>
                                        <p:attrNameLst>
                                          <p:attrName>ppt_y</p:attrName>
                                        </p:attrNameLst>
                                      </p:cBhvr>
                                      <p:tavLst>
                                        <p:tav tm="100000">
                                          <p:val>
                                            <p:strVal val="1+#ppt_h/2"/>
                                          </p:val>
                                        </p:tav>
                                        <p:tav>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6" presetClass="emph" presetSubtype="0" fill="hold" grpId="0" nodeType="clickEffect">
                                  <p:stCondLst>
                                    <p:cond delay="0"/>
                                  </p:stCondLst>
                                  <p:childTnLst>
                                    <p:animScale>
                                      <p:cBhvr>
                                        <p:cTn id="47" dur="2000" fill="hold"/>
                                        <p:tgtEl>
                                          <p:spTgt spid="21515"/>
                                        </p:tgtEl>
                                      </p:cBhvr>
                                      <p:by x="150000" y="150000"/>
                                    </p:animScale>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1516"/>
                                        </p:tgtEl>
                                        <p:attrNameLst>
                                          <p:attrName>style.visibility</p:attrName>
                                        </p:attrNameLst>
                                      </p:cBhvr>
                                      <p:to>
                                        <p:strVal val="visible"/>
                                      </p:to>
                                    </p:set>
                                    <p:anim calcmode="lin" valueType="num">
                                      <p:cBhvr>
                                        <p:cTn id="52" dur="500" fill="hold"/>
                                        <p:tgtEl>
                                          <p:spTgt spid="21516"/>
                                        </p:tgtEl>
                                        <p:attrNameLst>
                                          <p:attrName>ppt_x</p:attrName>
                                        </p:attrNameLst>
                                      </p:cBhvr>
                                      <p:tavLst>
                                        <p:tav tm="100000">
                                          <p:val>
                                            <p:strVal val="#ppt_x"/>
                                          </p:val>
                                        </p:tav>
                                        <p:tav>
                                          <p:val>
                                            <p:strVal val="#ppt_x"/>
                                          </p:val>
                                        </p:tav>
                                      </p:tavLst>
                                    </p:anim>
                                    <p:anim calcmode="lin" valueType="num">
                                      <p:cBhvr>
                                        <p:cTn id="53" dur="500" fill="hold"/>
                                        <p:tgtEl>
                                          <p:spTgt spid="21516"/>
                                        </p:tgtEl>
                                        <p:attrNameLst>
                                          <p:attrName>ppt_y</p:attrName>
                                        </p:attrNameLst>
                                      </p:cBhvr>
                                      <p:tavLst>
                                        <p:tav tm="100000">
                                          <p:val>
                                            <p:strVal val="1+#ppt_h/2"/>
                                          </p:val>
                                        </p:tav>
                                        <p:tav>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1518"/>
                                        </p:tgtEl>
                                        <p:attrNameLst>
                                          <p:attrName>style.visibility</p:attrName>
                                        </p:attrNameLst>
                                      </p:cBhvr>
                                      <p:to>
                                        <p:strVal val="visible"/>
                                      </p:to>
                                    </p:set>
                                    <p:anim calcmode="lin" valueType="num">
                                      <p:cBhvr>
                                        <p:cTn id="58" dur="500" fill="hold"/>
                                        <p:tgtEl>
                                          <p:spTgt spid="21518"/>
                                        </p:tgtEl>
                                        <p:attrNameLst>
                                          <p:attrName>ppt_x</p:attrName>
                                        </p:attrNameLst>
                                      </p:cBhvr>
                                      <p:tavLst>
                                        <p:tav tm="100000">
                                          <p:val>
                                            <p:strVal val="#ppt_x"/>
                                          </p:val>
                                        </p:tav>
                                        <p:tav>
                                          <p:val>
                                            <p:strVal val="#ppt_x"/>
                                          </p:val>
                                        </p:tav>
                                      </p:tavLst>
                                    </p:anim>
                                    <p:anim calcmode="lin" valueType="num">
                                      <p:cBhvr>
                                        <p:cTn id="59" dur="500" fill="hold"/>
                                        <p:tgtEl>
                                          <p:spTgt spid="21518"/>
                                        </p:tgtEl>
                                        <p:attrNameLst>
                                          <p:attrName>ppt_y</p:attrName>
                                        </p:attrNameLst>
                                      </p:cBhvr>
                                      <p:tavLst>
                                        <p:tav tm="100000">
                                          <p:val>
                                            <p:strVal val="1+#ppt_h/2"/>
                                          </p:val>
                                        </p:tav>
                                        <p:tav>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21519"/>
                                        </p:tgtEl>
                                        <p:attrNameLst>
                                          <p:attrName>style.visibility</p:attrName>
                                        </p:attrNameLst>
                                      </p:cBhvr>
                                      <p:to>
                                        <p:strVal val="visible"/>
                                      </p:to>
                                    </p:set>
                                    <p:anim calcmode="lin" valueType="num">
                                      <p:cBhvr>
                                        <p:cTn id="64" dur="500" fill="hold"/>
                                        <p:tgtEl>
                                          <p:spTgt spid="21519"/>
                                        </p:tgtEl>
                                        <p:attrNameLst>
                                          <p:attrName>ppt_x</p:attrName>
                                        </p:attrNameLst>
                                      </p:cBhvr>
                                      <p:tavLst>
                                        <p:tav tm="100000">
                                          <p:val>
                                            <p:strVal val="#ppt_x"/>
                                          </p:val>
                                        </p:tav>
                                        <p:tav>
                                          <p:val>
                                            <p:strVal val="#ppt_x"/>
                                          </p:val>
                                        </p:tav>
                                      </p:tavLst>
                                    </p:anim>
                                    <p:anim calcmode="lin" valueType="num">
                                      <p:cBhvr>
                                        <p:cTn id="65" dur="500" fill="hold"/>
                                        <p:tgtEl>
                                          <p:spTgt spid="21519"/>
                                        </p:tgtEl>
                                        <p:attrNameLst>
                                          <p:attrName>ppt_y</p:attrName>
                                        </p:attrNameLst>
                                      </p:cBhvr>
                                      <p:tavLst>
                                        <p:tav tm="100000">
                                          <p:val>
                                            <p:strVal val="1+#ppt_h/2"/>
                                          </p:val>
                                        </p:tav>
                                        <p:tav>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6" presetClass="emph" presetSubtype="0" fill="hold" grpId="0" nodeType="clickEffect">
                                  <p:stCondLst>
                                    <p:cond delay="0"/>
                                  </p:stCondLst>
                                  <p:childTnLst>
                                    <p:animScale>
                                      <p:cBhvr>
                                        <p:cTn id="69" dur="2000" fill="hold"/>
                                        <p:tgtEl>
                                          <p:spTgt spid="21519"/>
                                        </p:tgtEl>
                                      </p:cBhvr>
                                      <p:by x="150000" y="150000"/>
                                    </p:animScale>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21521"/>
                                        </p:tgtEl>
                                        <p:attrNameLst>
                                          <p:attrName>style.visibility</p:attrName>
                                        </p:attrNameLst>
                                      </p:cBhvr>
                                      <p:to>
                                        <p:strVal val="visible"/>
                                      </p:to>
                                    </p:set>
                                    <p:anim calcmode="lin" valueType="num">
                                      <p:cBhvr>
                                        <p:cTn id="74" dur="500" fill="hold"/>
                                        <p:tgtEl>
                                          <p:spTgt spid="21521"/>
                                        </p:tgtEl>
                                        <p:attrNameLst>
                                          <p:attrName>ppt_x</p:attrName>
                                        </p:attrNameLst>
                                      </p:cBhvr>
                                      <p:tavLst>
                                        <p:tav tm="100000">
                                          <p:val>
                                            <p:strVal val="#ppt_x"/>
                                          </p:val>
                                        </p:tav>
                                        <p:tav>
                                          <p:val>
                                            <p:strVal val="#ppt_x"/>
                                          </p:val>
                                        </p:tav>
                                      </p:tavLst>
                                    </p:anim>
                                    <p:anim calcmode="lin" valueType="num">
                                      <p:cBhvr>
                                        <p:cTn id="75" dur="500" fill="hold"/>
                                        <p:tgtEl>
                                          <p:spTgt spid="21521"/>
                                        </p:tgtEl>
                                        <p:attrNameLst>
                                          <p:attrName>ppt_y</p:attrName>
                                        </p:attrNameLst>
                                      </p:cBhvr>
                                      <p:tavLst>
                                        <p:tav tm="100000">
                                          <p:val>
                                            <p:strVal val="1+#ppt_h/2"/>
                                          </p:val>
                                        </p:tav>
                                        <p:tav>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6" presetClass="emph" fill="hold" nodeType="clickEffect">
                                  <p:stCondLst>
                                    <p:cond delay="0"/>
                                  </p:stCondLst>
                                  <p:childTnLst>
                                    <p:animScale>
                                      <p:cBhvr>
                                        <p:cTn id="79" dur="2000" fill="hold"/>
                                        <p:tgtEl>
                                          <p:spTgt spid="21521"/>
                                        </p:tgtEl>
                                      </p:cBhvr>
                                      <p:to x="150000" y="150000"/>
                                    </p:animScale>
                                  </p:childTnLst>
                                </p:cTn>
                              </p:par>
                            </p:childTnLst>
                          </p:cTn>
                        </p:par>
                      </p:childTnLst>
                    </p:cTn>
                  </p:par>
                  <p:par>
                    <p:cTn id="80" fill="hold" nodeType="clickPar">
                      <p:stCondLst>
                        <p:cond delay="indefinite"/>
                      </p:stCondLst>
                      <p:childTnLst>
                        <p:par>
                          <p:cTn id="81" fill="hold" nodeType="withGroup">
                            <p:stCondLst>
                              <p:cond delay="0"/>
                            </p:stCondLst>
                            <p:childTnLst>
                              <p:par>
                                <p:cTn id="82" presetID="6" presetClass="emph" presetSubtype="0" fill="hold" grpId="0" nodeType="clickEffect">
                                  <p:stCondLst>
                                    <p:cond delay="0"/>
                                  </p:stCondLst>
                                  <p:childTnLst>
                                    <p:animScale>
                                      <p:cBhvr>
                                        <p:cTn id="83" dur="2000" fill="hold"/>
                                        <p:tgtEl>
                                          <p:spTgt spid="215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10" grpId="0" build="allAtOnce"/>
      <p:bldP spid="21510" grpId="1" build="allAtOnce"/>
      <p:bldP spid="21511" grpId="0" animBg="1"/>
      <p:bldP spid="21513" grpId="0" animBg="1"/>
      <p:bldP spid="21514" grpId="0" animBg="1"/>
      <p:bldP spid="21515" grpId="0"/>
      <p:bldP spid="21516" grpId="0" animBg="1"/>
      <p:bldP spid="21518" grpId="0" animBg="1"/>
      <p:bldP spid="21519" grpId="0"/>
      <p:bldP spid="215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z="3500" smtClean="0"/>
              <a:t>Yin – Yang</a:t>
            </a:r>
            <a:br>
              <a:rPr lang="en-US" sz="3500" smtClean="0"/>
            </a:br>
            <a:endParaRPr lang="en-US" sz="3500" smtClean="0"/>
          </a:p>
        </p:txBody>
      </p:sp>
      <p:pic>
        <p:nvPicPr>
          <p:cNvPr id="48131" name="Picture 3" descr="YinYa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31975" y="1905000"/>
            <a:ext cx="4813300" cy="4953000"/>
          </a:xfrm>
          <a:noFill/>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E8374CD9-FF24-4BD5-8666-7AA82FB4365A}" type="slidenum">
              <a:rPr lang="en-US" altLang="en-US" smtClean="0">
                <a:solidFill>
                  <a:prstClr val="white"/>
                </a:solidFill>
              </a:rPr>
              <a:pPr>
                <a:defRPr/>
              </a:pPr>
              <a:t>12</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3623035703"/>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Monotheistic, Ibrahimism</a:t>
            </a:r>
          </a:p>
        </p:txBody>
      </p:sp>
      <p:pic>
        <p:nvPicPr>
          <p:cNvPr id="49155" name="Picture 3" descr="AbrahamIska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206875" y="1752600"/>
            <a:ext cx="2922588" cy="4267200"/>
          </a:xfrm>
          <a:noFill/>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0DDECE2E-C7E2-488D-B5AC-D5921E24B772}" type="slidenum">
              <a:rPr lang="en-US" altLang="en-US" smtClean="0">
                <a:solidFill>
                  <a:prstClr val="white"/>
                </a:solidFill>
              </a:rPr>
              <a:pPr>
                <a:defRPr/>
              </a:pPr>
              <a:t>13</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1132748262"/>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i="1" smtClean="0"/>
              <a:t>Renaissance</a:t>
            </a:r>
          </a:p>
        </p:txBody>
      </p:sp>
      <p:sp>
        <p:nvSpPr>
          <p:cNvPr id="57347" name="Rectangle 3"/>
          <p:cNvSpPr>
            <a:spLocks noGrp="1" noChangeArrowheads="1"/>
          </p:cNvSpPr>
          <p:nvPr>
            <p:ph type="body" idx="1"/>
          </p:nvPr>
        </p:nvSpPr>
        <p:spPr/>
        <p:txBody>
          <a:bodyPr/>
          <a:lstStyle/>
          <a:p>
            <a:pPr eaLnBrk="1" hangingPunct="1"/>
            <a:r>
              <a:rPr lang="en-US" smtClean="0"/>
              <a:t>The Renaissance (from French </a:t>
            </a:r>
            <a:r>
              <a:rPr lang="en-US" i="1" smtClean="0"/>
              <a:t>Renaissance</a:t>
            </a:r>
            <a:r>
              <a:rPr lang="en-US" smtClean="0"/>
              <a:t>, meaning "rebirth </a:t>
            </a:r>
          </a:p>
          <a:p>
            <a:pPr eaLnBrk="1" hangingPunct="1"/>
            <a:r>
              <a:rPr lang="en-US" smtClean="0"/>
              <a:t>Rediscovery of man</a:t>
            </a:r>
          </a:p>
          <a:p>
            <a:pPr eaLnBrk="1" hangingPunct="1"/>
            <a:r>
              <a:rPr lang="en-US" smtClean="0"/>
              <a:t>Humanism</a:t>
            </a:r>
          </a:p>
          <a:p>
            <a:pPr eaLnBrk="1" hangingPunct="1"/>
            <a:r>
              <a:rPr lang="en-US" smtClean="0"/>
              <a:t>Individualism</a:t>
            </a:r>
          </a:p>
          <a:p>
            <a:pPr eaLnBrk="1" hangingPunct="1"/>
            <a:r>
              <a:rPr lang="en-US" smtClean="0"/>
              <a:t>Liberalism</a:t>
            </a:r>
          </a:p>
          <a:p>
            <a:pPr eaLnBrk="1" hangingPunct="1"/>
            <a:endParaRPr lang="en-US" smtClean="0"/>
          </a:p>
        </p:txBody>
      </p:sp>
      <p:pic>
        <p:nvPicPr>
          <p:cNvPr id="57348" name="Picture 4" descr="180px-Da_Vinci_Vitruve_Luc_Viat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4725" y="2667000"/>
            <a:ext cx="246697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Text Box 5"/>
          <p:cNvSpPr txBox="1">
            <a:spLocks noChangeArrowheads="1"/>
          </p:cNvSpPr>
          <p:nvPr/>
        </p:nvSpPr>
        <p:spPr bwMode="auto">
          <a:xfrm>
            <a:off x="5334000" y="6019800"/>
            <a:ext cx="3438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solidFill>
                  <a:prstClr val="white"/>
                </a:solidFill>
                <a:cs typeface="+mn-cs"/>
              </a:rPr>
              <a:t>Leonardo da Vinci's Vitruvian Man</a:t>
            </a:r>
          </a:p>
        </p:txBody>
      </p:sp>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4F8A0C22-2519-4DAC-9298-4B59CD0ECD32}" type="slidenum">
              <a:rPr lang="en-US" altLang="en-US" smtClean="0">
                <a:solidFill>
                  <a:prstClr val="white"/>
                </a:solidFill>
              </a:rPr>
              <a:pPr>
                <a:defRPr/>
              </a:pPr>
              <a:t>14</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985624870"/>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3500" smtClean="0"/>
              <a:t>Taman Jepang</a:t>
            </a:r>
            <a:br>
              <a:rPr lang="en-US" sz="3500" smtClean="0"/>
            </a:br>
            <a:endParaRPr lang="en-US" sz="3500" smtClean="0"/>
          </a:p>
        </p:txBody>
      </p:sp>
      <p:pic>
        <p:nvPicPr>
          <p:cNvPr id="77827" name="Picture 3" descr="TamanJapan"/>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09800" y="2071688"/>
            <a:ext cx="5562600" cy="4154487"/>
          </a:xfrm>
          <a:noFill/>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7178C456-27AD-4BB5-A155-1A11C41F444E}" type="slidenum">
              <a:rPr lang="en-US" altLang="en-US" smtClean="0">
                <a:solidFill>
                  <a:prstClr val="white"/>
                </a:solidFill>
              </a:rPr>
              <a:pPr>
                <a:defRPr/>
              </a:pPr>
              <a:t>15</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3593282377"/>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z="3500" i="1" smtClean="0">
                <a:solidFill>
                  <a:schemeClr val="tx1"/>
                </a:solidFill>
              </a:rPr>
              <a:t>Taman Versailles</a:t>
            </a:r>
            <a:br>
              <a:rPr lang="en-US" sz="3500" i="1" smtClean="0">
                <a:solidFill>
                  <a:schemeClr val="tx1"/>
                </a:solidFill>
              </a:rPr>
            </a:br>
            <a:endParaRPr lang="en-US" sz="3500" i="1" smtClean="0">
              <a:solidFill>
                <a:schemeClr val="tx1"/>
              </a:solidFill>
            </a:endParaRPr>
          </a:p>
        </p:txBody>
      </p:sp>
      <p:pic>
        <p:nvPicPr>
          <p:cNvPr id="78851" name="Picture 3" descr="Taman"/>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81200" y="2133600"/>
            <a:ext cx="5715000" cy="4257675"/>
          </a:xfrm>
          <a:noFill/>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B8751E66-7E0A-456F-92AD-0AD7D305158B}" type="slidenum">
              <a:rPr lang="en-US" altLang="en-US" smtClean="0">
                <a:solidFill>
                  <a:prstClr val="white"/>
                </a:solidFill>
              </a:rPr>
              <a:pPr>
                <a:defRPr/>
              </a:pPr>
              <a:t>16</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3982645413"/>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 </a:t>
            </a:r>
          </a:p>
        </p:txBody>
      </p:sp>
      <p:sp>
        <p:nvSpPr>
          <p:cNvPr id="79875" name="Rectangle 3"/>
          <p:cNvSpPr>
            <a:spLocks noGrp="1" noChangeArrowheads="1"/>
          </p:cNvSpPr>
          <p:nvPr>
            <p:ph type="body" sz="half" idx="1"/>
          </p:nvPr>
        </p:nvSpPr>
        <p:spPr/>
        <p:txBody>
          <a:bodyPr/>
          <a:lstStyle/>
          <a:p>
            <a:pPr eaLnBrk="1" hangingPunct="1"/>
            <a:r>
              <a:rPr lang="en-US" sz="2600" smtClean="0"/>
              <a:t>Taman Jepang</a:t>
            </a:r>
          </a:p>
        </p:txBody>
      </p:sp>
      <p:pic>
        <p:nvPicPr>
          <p:cNvPr id="79876" name="Picture 4" descr="TamanJapan"/>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14400" y="2832100"/>
            <a:ext cx="2667000" cy="1939925"/>
          </a:xfrm>
          <a:noFill/>
        </p:spPr>
      </p:pic>
      <p:pic>
        <p:nvPicPr>
          <p:cNvPr id="79877" name="Picture 5" descr="Tama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8388" y="2873375"/>
            <a:ext cx="2555875" cy="1851025"/>
          </a:xfrm>
          <a:noFill/>
        </p:spPr>
      </p:pic>
      <p:sp>
        <p:nvSpPr>
          <p:cNvPr id="79878" name="Text Box 6"/>
          <p:cNvSpPr txBox="1">
            <a:spLocks noChangeArrowheads="1"/>
          </p:cNvSpPr>
          <p:nvPr/>
        </p:nvSpPr>
        <p:spPr bwMode="auto">
          <a:xfrm>
            <a:off x="4267200" y="1600200"/>
            <a:ext cx="3041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a:solidFill>
                  <a:prstClr val="white"/>
                </a:solidFill>
                <a:cs typeface="+mn-cs"/>
              </a:rPr>
              <a:t>Taman Versailles</a:t>
            </a:r>
          </a:p>
        </p:txBody>
      </p:sp>
      <p:sp>
        <p:nvSpPr>
          <p:cNvPr id="79879" name="Text Box 7"/>
          <p:cNvSpPr txBox="1">
            <a:spLocks noChangeArrowheads="1"/>
          </p:cNvSpPr>
          <p:nvPr/>
        </p:nvSpPr>
        <p:spPr bwMode="auto">
          <a:xfrm>
            <a:off x="1508125" y="5143500"/>
            <a:ext cx="151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solidFill>
                  <a:prstClr val="white"/>
                </a:solidFill>
                <a:cs typeface="+mn-cs"/>
              </a:rPr>
              <a:t>Kosmosentris</a:t>
            </a:r>
          </a:p>
        </p:txBody>
      </p:sp>
      <p:sp>
        <p:nvSpPr>
          <p:cNvPr id="79880" name="Text Box 8"/>
          <p:cNvSpPr txBox="1">
            <a:spLocks noChangeArrowheads="1"/>
          </p:cNvSpPr>
          <p:nvPr/>
        </p:nvSpPr>
        <p:spPr bwMode="auto">
          <a:xfrm>
            <a:off x="5699125" y="5143500"/>
            <a:ext cx="178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solidFill>
                  <a:prstClr val="white"/>
                </a:solidFill>
                <a:cs typeface="+mn-cs"/>
              </a:rPr>
              <a:t>Anthroposentris</a:t>
            </a:r>
          </a:p>
          <a:p>
            <a:endParaRPr lang="en-US" sz="1800" b="1">
              <a:solidFill>
                <a:prstClr val="white"/>
              </a:solidFill>
              <a:cs typeface="+mn-cs"/>
            </a:endParaRPr>
          </a:p>
        </p:txBody>
      </p:sp>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0A8695FF-7F3C-4E30-9EF8-833A3DD5257A}" type="slidenum">
              <a:rPr lang="en-US" altLang="en-US" smtClean="0">
                <a:solidFill>
                  <a:prstClr val="white"/>
                </a:solidFill>
              </a:rPr>
              <a:pPr>
                <a:defRPr/>
              </a:pPr>
              <a:t>17</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962732563"/>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250px-Neanderthal_2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963" y="457200"/>
            <a:ext cx="3792537"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9EF88F26-EABC-42E8-AC08-E4135C9B46CB}" type="slidenum">
              <a:rPr lang="en-US" altLang="en-US" smtClean="0">
                <a:solidFill>
                  <a:prstClr val="white"/>
                </a:solidFill>
              </a:rPr>
              <a:pPr>
                <a:defRPr/>
              </a:pPr>
              <a:t>18</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008681985"/>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r>
              <a:rPr lang="en-US" smtClean="0"/>
              <a:t>Big bang laboratorium</a:t>
            </a:r>
          </a:p>
        </p:txBody>
      </p:sp>
      <p:sp>
        <p:nvSpPr>
          <p:cNvPr id="147459" name="Rectangle 3"/>
          <p:cNvSpPr>
            <a:spLocks noGrp="1" noChangeArrowheads="1"/>
          </p:cNvSpPr>
          <p:nvPr>
            <p:ph type="body" idx="1"/>
          </p:nvPr>
        </p:nvSpPr>
        <p:spPr/>
        <p:txBody>
          <a:bodyPr/>
          <a:lstStyle/>
          <a:p>
            <a:pPr marL="469900" indent="-469900" eaLnBrk="1" hangingPunct="1"/>
            <a:r>
              <a:rPr lang="en-US" smtClean="0"/>
              <a:t> </a:t>
            </a:r>
          </a:p>
        </p:txBody>
      </p:sp>
      <p:pic>
        <p:nvPicPr>
          <p:cNvPr id="147460" name="Picture 4" descr="BigbangBul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39900"/>
            <a:ext cx="7162800"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4F4531AA-A773-46F5-9AB9-AAC926BE2301}" type="slidenum">
              <a:rPr lang="en-US" altLang="en-US" smtClean="0">
                <a:solidFill>
                  <a:prstClr val="white"/>
                </a:solidFill>
              </a:rPr>
              <a:pPr>
                <a:defRPr/>
              </a:pPr>
              <a:t>19</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106496263"/>
      </p:ext>
    </p:extLst>
  </p:cSld>
  <p:clrMapOvr>
    <a:overrideClrMapping bg1="dk2" tx1="lt1" bg2="dk1" tx2="lt2" accent1="accent1" accent2="accent2" accent3="accent3" accent4="accent4" accent5="accent5" accent6="accent6" hlink="hlink" folHlink="folHlink"/>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idx="1"/>
          </p:nvPr>
        </p:nvSpPr>
        <p:spPr>
          <a:xfrm>
            <a:off x="533400" y="1828800"/>
            <a:ext cx="8229600" cy="4530725"/>
          </a:xfrm>
        </p:spPr>
        <p:txBody>
          <a:bodyPr>
            <a:normAutofit/>
          </a:bodyPr>
          <a:lstStyle/>
          <a:p>
            <a:pPr eaLnBrk="1" hangingPunct="1"/>
            <a:r>
              <a:rPr lang="en-US" sz="2800" dirty="0" err="1" smtClean="0"/>
              <a:t>Filosofis</a:t>
            </a:r>
            <a:r>
              <a:rPr lang="en-US" sz="2800" dirty="0" smtClean="0"/>
              <a:t>: </a:t>
            </a:r>
          </a:p>
          <a:p>
            <a:pPr lvl="1" eaLnBrk="1" hangingPunct="1"/>
            <a:r>
              <a:rPr lang="en-US" dirty="0" err="1" smtClean="0"/>
              <a:t>Subyektif</a:t>
            </a:r>
            <a:r>
              <a:rPr lang="en-US" dirty="0" smtClean="0"/>
              <a:t> – </a:t>
            </a:r>
            <a:r>
              <a:rPr lang="en-US" dirty="0" err="1" smtClean="0"/>
              <a:t>Normatif</a:t>
            </a:r>
            <a:endParaRPr lang="en-US" dirty="0" smtClean="0"/>
          </a:p>
          <a:p>
            <a:pPr lvl="1" eaLnBrk="1" hangingPunct="1"/>
            <a:r>
              <a:rPr lang="en-US" dirty="0" err="1" smtClean="0"/>
              <a:t>Kontemplatif</a:t>
            </a:r>
            <a:endParaRPr lang="en-US" dirty="0" smtClean="0"/>
          </a:p>
          <a:p>
            <a:pPr eaLnBrk="1" hangingPunct="1"/>
            <a:r>
              <a:rPr lang="en-US" sz="2800" dirty="0" err="1" smtClean="0"/>
              <a:t>Ilmiah</a:t>
            </a:r>
            <a:r>
              <a:rPr lang="en-US" sz="2800" dirty="0" smtClean="0"/>
              <a:t>  	:</a:t>
            </a:r>
          </a:p>
          <a:p>
            <a:pPr lvl="1" eaLnBrk="1" hangingPunct="1"/>
            <a:r>
              <a:rPr lang="en-US" dirty="0" smtClean="0"/>
              <a:t> </a:t>
            </a:r>
            <a:r>
              <a:rPr lang="en-US" dirty="0" err="1" smtClean="0"/>
              <a:t>Obyektif</a:t>
            </a:r>
            <a:endParaRPr lang="en-US" dirty="0" smtClean="0"/>
          </a:p>
          <a:p>
            <a:pPr lvl="1" eaLnBrk="1" hangingPunct="1"/>
            <a:r>
              <a:rPr lang="en-US" dirty="0" err="1" smtClean="0"/>
              <a:t>Observasi</a:t>
            </a:r>
            <a:r>
              <a:rPr lang="en-US" dirty="0" smtClean="0"/>
              <a:t>, </a:t>
            </a:r>
            <a:r>
              <a:rPr lang="en-US" dirty="0" err="1" smtClean="0"/>
              <a:t>Eksperimen</a:t>
            </a:r>
            <a:r>
              <a:rPr lang="en-US" dirty="0" smtClean="0"/>
              <a:t>, </a:t>
            </a:r>
            <a:r>
              <a:rPr lang="en-US" dirty="0" err="1" smtClean="0"/>
              <a:t>analisa</a:t>
            </a:r>
            <a:endParaRPr lang="en-US" dirty="0" smtClean="0"/>
          </a:p>
          <a:p>
            <a:pPr eaLnBrk="1" hangingPunct="1"/>
            <a:r>
              <a:rPr lang="en-US" sz="2800" dirty="0" err="1" smtClean="0"/>
              <a:t>Estetika</a:t>
            </a:r>
            <a:r>
              <a:rPr lang="en-US" sz="2800" dirty="0" smtClean="0"/>
              <a:t> Instrumental :</a:t>
            </a:r>
          </a:p>
          <a:p>
            <a:pPr lvl="2" eaLnBrk="1" hangingPunct="1"/>
            <a:r>
              <a:rPr lang="en-US" sz="2000" dirty="0" err="1" smtClean="0"/>
              <a:t>Kemampuan</a:t>
            </a:r>
            <a:r>
              <a:rPr lang="en-US" sz="2000" dirty="0" smtClean="0"/>
              <a:t> </a:t>
            </a:r>
            <a:r>
              <a:rPr lang="en-US" sz="2000" dirty="0" err="1" smtClean="0"/>
              <a:t>intelektual</a:t>
            </a:r>
            <a:r>
              <a:rPr lang="en-US" sz="2000" dirty="0" smtClean="0"/>
              <a:t> </a:t>
            </a:r>
            <a:r>
              <a:rPr lang="en-US" sz="2000" dirty="0" err="1" smtClean="0"/>
              <a:t>seorang</a:t>
            </a:r>
            <a:r>
              <a:rPr lang="en-US" sz="2000" dirty="0" smtClean="0"/>
              <a:t> </a:t>
            </a:r>
            <a:r>
              <a:rPr lang="en-US" sz="2000" dirty="0" err="1" smtClean="0"/>
              <a:t>pengamat</a:t>
            </a:r>
            <a:r>
              <a:rPr lang="en-US" sz="2000" dirty="0" smtClean="0"/>
              <a:t> u </a:t>
            </a:r>
            <a:r>
              <a:rPr lang="en-US" sz="2000" dirty="0" err="1" smtClean="0"/>
              <a:t>melakukan</a:t>
            </a:r>
            <a:r>
              <a:rPr lang="en-US" sz="2000" dirty="0" smtClean="0"/>
              <a:t> </a:t>
            </a:r>
            <a:r>
              <a:rPr lang="en-US" sz="2000" dirty="0" err="1" smtClean="0"/>
              <a:t>pengukuran</a:t>
            </a:r>
            <a:r>
              <a:rPr lang="en-US" sz="2000" dirty="0" smtClean="0"/>
              <a:t> &amp; </a:t>
            </a:r>
            <a:r>
              <a:rPr lang="en-US" sz="2000" dirty="0" err="1" smtClean="0"/>
              <a:t>selanjutnya</a:t>
            </a:r>
            <a:r>
              <a:rPr lang="en-US" sz="2000" dirty="0" smtClean="0"/>
              <a:t> </a:t>
            </a:r>
            <a:r>
              <a:rPr lang="en-US" sz="2000" dirty="0" err="1" smtClean="0"/>
              <a:t>penafsiran</a:t>
            </a:r>
            <a:r>
              <a:rPr lang="en-US" sz="2000" dirty="0" smtClean="0"/>
              <a:t> </a:t>
            </a:r>
            <a:r>
              <a:rPr lang="en-US" sz="2000" dirty="0" err="1" smtClean="0"/>
              <a:t>mutu</a:t>
            </a:r>
            <a:r>
              <a:rPr lang="en-US" sz="2000" dirty="0" smtClean="0"/>
              <a:t> </a:t>
            </a:r>
            <a:r>
              <a:rPr lang="en-US" sz="2000" dirty="0" err="1" smtClean="0"/>
              <a:t>estetis</a:t>
            </a:r>
            <a:r>
              <a:rPr lang="en-US" sz="2000" dirty="0" smtClean="0"/>
              <a:t> </a:t>
            </a:r>
            <a:r>
              <a:rPr lang="en-US" sz="2000" dirty="0" err="1" smtClean="0"/>
              <a:t>suatu</a:t>
            </a:r>
            <a:r>
              <a:rPr lang="en-US" sz="2000" dirty="0" smtClean="0"/>
              <a:t> </a:t>
            </a:r>
            <a:r>
              <a:rPr lang="en-US" sz="2000" dirty="0" err="1" smtClean="0"/>
              <a:t>benda</a:t>
            </a:r>
            <a:r>
              <a:rPr lang="en-US" sz="2000" dirty="0" smtClean="0"/>
              <a:t> </a:t>
            </a:r>
            <a:r>
              <a:rPr lang="en-US" sz="2000" dirty="0" err="1" smtClean="0"/>
              <a:t>atau</a:t>
            </a:r>
            <a:r>
              <a:rPr lang="en-US" sz="2000" dirty="0" smtClean="0"/>
              <a:t> </a:t>
            </a:r>
            <a:r>
              <a:rPr lang="en-US" sz="2000" dirty="0" err="1" smtClean="0"/>
              <a:t>peristiwa</a:t>
            </a:r>
            <a:r>
              <a:rPr lang="en-US" sz="2000" dirty="0" smtClean="0"/>
              <a:t> </a:t>
            </a:r>
            <a:r>
              <a:rPr lang="en-US" sz="2000" dirty="0" err="1" smtClean="0"/>
              <a:t>kesenian</a:t>
            </a:r>
            <a:r>
              <a:rPr lang="en-US" sz="2000" dirty="0" smtClean="0"/>
              <a:t>. </a:t>
            </a:r>
          </a:p>
          <a:p>
            <a:pPr eaLnBrk="1" hangingPunct="1"/>
            <a:endParaRPr lang="en-US" sz="2800" dirty="0" smtClean="0"/>
          </a:p>
          <a:p>
            <a:pPr lvl="1" eaLnBrk="1" hangingPunct="1"/>
            <a:endParaRPr lang="en-US" dirty="0" smtClean="0"/>
          </a:p>
        </p:txBody>
      </p:sp>
      <p:sp>
        <p:nvSpPr>
          <p:cNvPr id="8196" name="Rectangle 4"/>
          <p:cNvSpPr>
            <a:spLocks noGrp="1" noChangeArrowheads="1"/>
          </p:cNvSpPr>
          <p:nvPr>
            <p:ph type="title"/>
          </p:nvPr>
        </p:nvSpPr>
        <p:spPr/>
        <p:txBody>
          <a:bodyPr>
            <a:normAutofit fontScale="90000"/>
          </a:bodyPr>
          <a:lstStyle/>
          <a:p>
            <a:pPr eaLnBrk="1" fontAlgn="auto" hangingPunct="1">
              <a:spcAft>
                <a:spcPts val="0"/>
              </a:spcAft>
              <a:defRPr/>
            </a:pPr>
            <a:r>
              <a:rPr lang="en-US" sz="4000"/>
              <a:t>Estetika</a:t>
            </a:r>
            <a:br>
              <a:rPr lang="en-US" sz="4000"/>
            </a:br>
            <a:r>
              <a:rPr lang="en-US" sz="4000"/>
              <a:t>(“tentang Keindahan”)</a:t>
            </a:r>
            <a:br>
              <a:rPr lang="en-US" sz="4000"/>
            </a:br>
            <a:r>
              <a:rPr lang="en-US" sz="4000"/>
              <a:t>Aesthetics &lt; Aethanomai(Y)</a:t>
            </a:r>
            <a:r>
              <a:rPr lang="en-US" sz="2000"/>
              <a:t>menikmati</a:t>
            </a:r>
            <a:endParaRPr lang="en-US" sz="4000"/>
          </a:p>
        </p:txBody>
      </p:sp>
      <p:sp>
        <p:nvSpPr>
          <p:cNvPr id="4" name="Date Placeholder 3"/>
          <p:cNvSpPr>
            <a:spLocks noGrp="1"/>
          </p:cNvSpPr>
          <p:nvPr>
            <p:ph type="dt" sz="half" idx="10"/>
          </p:nvPr>
        </p:nvSpPr>
        <p:spPr/>
        <p:txBody>
          <a:bodyPr/>
          <a:lstStyle/>
          <a:p>
            <a:pPr>
              <a:defRPr/>
            </a:pPr>
            <a:r>
              <a:rPr lang="en-US" smtClean="0"/>
              <a:t>3/8/2015</a:t>
            </a:r>
            <a:endParaRPr lang="en-US" dirty="0"/>
          </a:p>
        </p:txBody>
      </p:sp>
      <p:sp>
        <p:nvSpPr>
          <p:cNvPr id="5" name="Footer Placeholder 4"/>
          <p:cNvSpPr>
            <a:spLocks noGrp="1"/>
          </p:cNvSpPr>
          <p:nvPr>
            <p:ph type="ftr" sz="quarter" idx="11"/>
          </p:nvPr>
        </p:nvSpPr>
        <p:spPr/>
        <p:txBody>
          <a:bodyPr/>
          <a:lstStyle/>
          <a:p>
            <a:pPr>
              <a:defRPr/>
            </a:pPr>
            <a:r>
              <a:rPr lang="en-US" smtClean="0"/>
              <a:t>rudyanto@unika.ac.id</a:t>
            </a:r>
            <a:endParaRPr lang="en-US" dirty="0"/>
          </a:p>
        </p:txBody>
      </p:sp>
      <p:sp>
        <p:nvSpPr>
          <p:cNvPr id="6" name="Slide Number Placeholder 5"/>
          <p:cNvSpPr>
            <a:spLocks noGrp="1"/>
          </p:cNvSpPr>
          <p:nvPr>
            <p:ph type="sldNum" sz="quarter" idx="12"/>
          </p:nvPr>
        </p:nvSpPr>
        <p:spPr/>
        <p:txBody>
          <a:bodyPr/>
          <a:lstStyle/>
          <a:p>
            <a:pPr>
              <a:defRPr/>
            </a:pPr>
            <a:fld id="{E6D489DA-824D-476D-8685-41131319E97A}" type="slidenum">
              <a:rPr lang="en-US"/>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1000"/>
                                        <p:tgtEl>
                                          <p:spTgt spid="17411">
                                            <p:txEl>
                                              <p:pRg st="1" end="1"/>
                                            </p:txEl>
                                          </p:spTgt>
                                        </p:tgtEl>
                                      </p:cBhvr>
                                    </p:animEffect>
                                    <p:anim calcmode="lin" valueType="num">
                                      <p:cBhvr>
                                        <p:cTn id="13"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1000"/>
                                        <p:tgtEl>
                                          <p:spTgt spid="17411">
                                            <p:txEl>
                                              <p:pRg st="2" end="2"/>
                                            </p:txEl>
                                          </p:spTgt>
                                        </p:tgtEl>
                                      </p:cBhvr>
                                    </p:animEffect>
                                    <p:anim calcmode="lin" valueType="num">
                                      <p:cBhvr>
                                        <p:cTn id="18"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411">
                                            <p:txEl>
                                              <p:pRg st="3" end="3"/>
                                            </p:txEl>
                                          </p:spTgt>
                                        </p:tgtEl>
                                        <p:attrNameLst>
                                          <p:attrName>style.visibility</p:attrName>
                                        </p:attrNameLst>
                                      </p:cBhvr>
                                      <p:to>
                                        <p:strVal val="visible"/>
                                      </p:to>
                                    </p:set>
                                    <p:animEffect transition="in" filter="fade">
                                      <p:cBhvr>
                                        <p:cTn id="24" dur="1000"/>
                                        <p:tgtEl>
                                          <p:spTgt spid="17411">
                                            <p:txEl>
                                              <p:pRg st="3" end="3"/>
                                            </p:txEl>
                                          </p:spTgt>
                                        </p:tgtEl>
                                      </p:cBhvr>
                                    </p:animEffect>
                                    <p:anim calcmode="lin" valueType="num">
                                      <p:cBhvr>
                                        <p:cTn id="25"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7411">
                                            <p:txEl>
                                              <p:pRg st="4" end="4"/>
                                            </p:txEl>
                                          </p:spTgt>
                                        </p:tgtEl>
                                        <p:attrNameLst>
                                          <p:attrName>style.visibility</p:attrName>
                                        </p:attrNameLst>
                                      </p:cBhvr>
                                      <p:to>
                                        <p:strVal val="visible"/>
                                      </p:to>
                                    </p:set>
                                    <p:animEffect transition="in" filter="fade">
                                      <p:cBhvr>
                                        <p:cTn id="29" dur="1000"/>
                                        <p:tgtEl>
                                          <p:spTgt spid="17411">
                                            <p:txEl>
                                              <p:pRg st="4" end="4"/>
                                            </p:txEl>
                                          </p:spTgt>
                                        </p:tgtEl>
                                      </p:cBhvr>
                                    </p:animEffect>
                                    <p:anim calcmode="lin" valueType="num">
                                      <p:cBhvr>
                                        <p:cTn id="30"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7411">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411">
                                            <p:txEl>
                                              <p:pRg st="5" end="5"/>
                                            </p:txEl>
                                          </p:spTgt>
                                        </p:tgtEl>
                                        <p:attrNameLst>
                                          <p:attrName>style.visibility</p:attrName>
                                        </p:attrNameLst>
                                      </p:cBhvr>
                                      <p:to>
                                        <p:strVal val="visible"/>
                                      </p:to>
                                    </p:set>
                                    <p:animEffect transition="in" filter="fade">
                                      <p:cBhvr>
                                        <p:cTn id="34" dur="1000"/>
                                        <p:tgtEl>
                                          <p:spTgt spid="17411">
                                            <p:txEl>
                                              <p:pRg st="5" end="5"/>
                                            </p:txEl>
                                          </p:spTgt>
                                        </p:tgtEl>
                                      </p:cBhvr>
                                    </p:animEffect>
                                    <p:anim calcmode="lin" valueType="num">
                                      <p:cBhvr>
                                        <p:cTn id="35"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7411">
                                            <p:txEl>
                                              <p:pRg st="6" end="6"/>
                                            </p:txEl>
                                          </p:spTgt>
                                        </p:tgtEl>
                                        <p:attrNameLst>
                                          <p:attrName>style.visibility</p:attrName>
                                        </p:attrNameLst>
                                      </p:cBhvr>
                                      <p:to>
                                        <p:strVal val="visible"/>
                                      </p:to>
                                    </p:set>
                                    <p:animEffect transition="in" filter="fade">
                                      <p:cBhvr>
                                        <p:cTn id="41" dur="1000"/>
                                        <p:tgtEl>
                                          <p:spTgt spid="17411">
                                            <p:txEl>
                                              <p:pRg st="6" end="6"/>
                                            </p:txEl>
                                          </p:spTgt>
                                        </p:tgtEl>
                                      </p:cBhvr>
                                    </p:animEffect>
                                    <p:anim calcmode="lin" valueType="num">
                                      <p:cBhvr>
                                        <p:cTn id="42"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7411">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411">
                                            <p:txEl>
                                              <p:pRg st="7" end="7"/>
                                            </p:txEl>
                                          </p:spTgt>
                                        </p:tgtEl>
                                        <p:attrNameLst>
                                          <p:attrName>style.visibility</p:attrName>
                                        </p:attrNameLst>
                                      </p:cBhvr>
                                      <p:to>
                                        <p:strVal val="visible"/>
                                      </p:to>
                                    </p:set>
                                    <p:animEffect transition="in" filter="fade">
                                      <p:cBhvr>
                                        <p:cTn id="46" dur="1000"/>
                                        <p:tgtEl>
                                          <p:spTgt spid="17411">
                                            <p:txEl>
                                              <p:pRg st="7" end="7"/>
                                            </p:txEl>
                                          </p:spTgt>
                                        </p:tgtEl>
                                      </p:cBhvr>
                                    </p:animEffect>
                                    <p:anim calcmode="lin" valueType="num">
                                      <p:cBhvr>
                                        <p:cTn id="47"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74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descr="Dolly_the_sheep2-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219200"/>
            <a:ext cx="39227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8CF5576F-480D-4791-8A51-8D0A6134DDDC}" type="slidenum">
              <a:rPr lang="en-US" altLang="en-US" smtClean="0">
                <a:solidFill>
                  <a:prstClr val="white"/>
                </a:solidFill>
              </a:rPr>
              <a:pPr>
                <a:defRPr/>
              </a:pPr>
              <a:t>20</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60640190"/>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7938"/>
                                        </p:tgtEl>
                                        <p:attrNameLst>
                                          <p:attrName>style.visibility</p:attrName>
                                        </p:attrNameLst>
                                      </p:cBhvr>
                                      <p:to>
                                        <p:strVal val="visible"/>
                                      </p:to>
                                    </p:set>
                                    <p:animEffect transition="in" filter="box(in)">
                                      <p:cBhvr>
                                        <p:cTn id="7" dur="500"/>
                                        <p:tgtEl>
                                          <p:spTgt spid="167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nodeType="clickEffect">
                                  <p:stCondLst>
                                    <p:cond delay="0"/>
                                  </p:stCondLst>
                                  <p:childTnLst>
                                    <p:animScale>
                                      <p:cBhvr>
                                        <p:cTn id="11" dur="2000" fill="hold"/>
                                        <p:tgtEl>
                                          <p:spTgt spid="167938"/>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xit" presetSubtype="16" fill="hold" nodeType="clickEffect">
                                  <p:stCondLst>
                                    <p:cond delay="0"/>
                                  </p:stCondLst>
                                  <p:childTnLst>
                                    <p:animEffect transition="out" filter="diamond(in)">
                                      <p:cBhvr>
                                        <p:cTn id="15" dur="2000"/>
                                        <p:tgtEl>
                                          <p:spTgt spid="167938"/>
                                        </p:tgtEl>
                                      </p:cBhvr>
                                    </p:animEffect>
                                    <p:set>
                                      <p:cBhvr>
                                        <p:cTn id="16" dur="1" fill="hold">
                                          <p:stCondLst>
                                            <p:cond delay="1999"/>
                                          </p:stCondLst>
                                        </p:cTn>
                                        <p:tgtEl>
                                          <p:spTgt spid="167938"/>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56" presetClass="path" presetSubtype="0" accel="50000" decel="50000" fill="hold" nodeType="clickEffect">
                                  <p:stCondLst>
                                    <p:cond delay="0"/>
                                  </p:stCondLst>
                                  <p:childTnLst>
                                    <p:animMotion origin="layout" path="M 0 0  L 0.25 -0.33295  E" pathEditMode="relative" ptsTypes="">
                                      <p:cBhvr>
                                        <p:cTn id="20" dur="2000" fill="hold"/>
                                        <p:tgtEl>
                                          <p:spTgt spid="16793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normAutofit/>
          </a:bodyPr>
          <a:lstStyle/>
          <a:p>
            <a:pPr eaLnBrk="1" hangingPunct="1">
              <a:lnSpc>
                <a:spcPct val="80000"/>
              </a:lnSpc>
            </a:pPr>
            <a:r>
              <a:rPr lang="en-US" sz="2400" b="1" smtClean="0"/>
              <a:t>The Creative Process</a:t>
            </a:r>
          </a:p>
          <a:p>
            <a:pPr lvl="1" eaLnBrk="1" hangingPunct="1">
              <a:lnSpc>
                <a:spcPct val="80000"/>
              </a:lnSpc>
            </a:pPr>
            <a:r>
              <a:rPr lang="en-US" sz="2000" smtClean="0"/>
              <a:t>Imitarion &amp; imagination	* Imaginative satisfaction of desire</a:t>
            </a:r>
          </a:p>
          <a:p>
            <a:pPr lvl="1" eaLnBrk="1" hangingPunct="1">
              <a:lnSpc>
                <a:spcPct val="80000"/>
              </a:lnSpc>
            </a:pPr>
            <a:r>
              <a:rPr lang="en-US" sz="2000" smtClean="0"/>
              <a:t>Expression of emotion	* Enhancement of experience</a:t>
            </a:r>
          </a:p>
          <a:p>
            <a:pPr lvl="1" eaLnBrk="1" hangingPunct="1">
              <a:lnSpc>
                <a:spcPct val="80000"/>
              </a:lnSpc>
            </a:pPr>
            <a:r>
              <a:rPr lang="en-US" sz="2000" smtClean="0"/>
              <a:t>Intuition – Expression	* Embodiment of values</a:t>
            </a:r>
          </a:p>
          <a:p>
            <a:pPr eaLnBrk="1" hangingPunct="1">
              <a:lnSpc>
                <a:spcPct val="80000"/>
              </a:lnSpc>
            </a:pPr>
            <a:r>
              <a:rPr lang="en-US" sz="2400" b="1" smtClean="0"/>
              <a:t>The esthetic artifact</a:t>
            </a:r>
          </a:p>
          <a:p>
            <a:pPr lvl="1" eaLnBrk="1" hangingPunct="1">
              <a:lnSpc>
                <a:spcPct val="80000"/>
              </a:lnSpc>
            </a:pPr>
            <a:r>
              <a:rPr lang="en-US" sz="2000" smtClean="0"/>
              <a:t>The work of art</a:t>
            </a:r>
          </a:p>
          <a:p>
            <a:pPr lvl="1" eaLnBrk="1" hangingPunct="1">
              <a:lnSpc>
                <a:spcPct val="80000"/>
              </a:lnSpc>
            </a:pPr>
            <a:r>
              <a:rPr lang="en-US" sz="2000" smtClean="0"/>
              <a:t>Form</a:t>
            </a:r>
          </a:p>
          <a:p>
            <a:pPr lvl="1" eaLnBrk="1" hangingPunct="1">
              <a:lnSpc>
                <a:spcPct val="80000"/>
              </a:lnSpc>
            </a:pPr>
            <a:r>
              <a:rPr lang="en-US" sz="2000" smtClean="0"/>
              <a:t>Expressiveness</a:t>
            </a:r>
          </a:p>
          <a:p>
            <a:pPr eaLnBrk="1" hangingPunct="1">
              <a:lnSpc>
                <a:spcPct val="80000"/>
              </a:lnSpc>
            </a:pPr>
            <a:r>
              <a:rPr lang="en-US" sz="2400" b="1" smtClean="0"/>
              <a:t>Esthetic experience, </a:t>
            </a:r>
            <a:r>
              <a:rPr lang="en-US" sz="1600" b="1" smtClean="0"/>
              <a:t>the response to the esthetic object</a:t>
            </a:r>
          </a:p>
          <a:p>
            <a:pPr lvl="1" eaLnBrk="1" hangingPunct="1">
              <a:lnSpc>
                <a:spcPct val="80000"/>
              </a:lnSpc>
            </a:pPr>
            <a:r>
              <a:rPr lang="en-US" sz="2000" smtClean="0"/>
              <a:t>The experience of the beholder</a:t>
            </a:r>
          </a:p>
          <a:p>
            <a:pPr lvl="1" eaLnBrk="1" hangingPunct="1">
              <a:lnSpc>
                <a:spcPct val="80000"/>
              </a:lnSpc>
            </a:pPr>
            <a:r>
              <a:rPr lang="en-US" sz="2000" smtClean="0"/>
              <a:t>The response of the critic</a:t>
            </a:r>
          </a:p>
          <a:p>
            <a:pPr lvl="1" eaLnBrk="1" hangingPunct="1">
              <a:lnSpc>
                <a:spcPct val="80000"/>
              </a:lnSpc>
            </a:pPr>
            <a:r>
              <a:rPr lang="en-US" sz="2000" smtClean="0"/>
              <a:t>The response of the community</a:t>
            </a:r>
          </a:p>
          <a:p>
            <a:pPr eaLnBrk="1" hangingPunct="1">
              <a:lnSpc>
                <a:spcPct val="80000"/>
              </a:lnSpc>
              <a:buFont typeface="Wingdings" pitchFamily="2" charset="2"/>
              <a:buNone/>
            </a:pPr>
            <a:r>
              <a:rPr lang="en-US" sz="1800" smtClean="0"/>
              <a:t>Melvin Rader, h1</a:t>
            </a:r>
          </a:p>
        </p:txBody>
      </p:sp>
      <p:sp>
        <p:nvSpPr>
          <p:cNvPr id="20482" name="Rectangle 2"/>
          <p:cNvSpPr>
            <a:spLocks noGrp="1" noChangeArrowheads="1"/>
          </p:cNvSpPr>
          <p:nvPr>
            <p:ph type="title"/>
          </p:nvPr>
        </p:nvSpPr>
        <p:spPr/>
        <p:txBody>
          <a:bodyPr>
            <a:normAutofit/>
          </a:bodyPr>
          <a:lstStyle/>
          <a:p>
            <a:pPr eaLnBrk="1" hangingPunct="1"/>
            <a:r>
              <a:rPr lang="en-US" smtClean="0"/>
              <a:t>Sudut Pembahasan :</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D36397B7-0B00-48A3-B86C-789F764F37AB}" type="slidenum">
              <a:rPr lang="en-US"/>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ircle(in)">
                                      <p:cBhvr>
                                        <p:cTn id="7" dur="2000"/>
                                        <p:tgtEl>
                                          <p:spTgt spid="2048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circle(in)">
                                      <p:cBhvr>
                                        <p:cTn id="10" dur="2000"/>
                                        <p:tgtEl>
                                          <p:spTgt spid="2048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circle(in)">
                                      <p:cBhvr>
                                        <p:cTn id="13" dur="2000"/>
                                        <p:tgtEl>
                                          <p:spTgt spid="2048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circle(in)">
                                      <p:cBhvr>
                                        <p:cTn id="16" dur="2000"/>
                                        <p:tgtEl>
                                          <p:spTgt spid="2048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circle(in)">
                                      <p:cBhvr>
                                        <p:cTn id="21" dur="2000"/>
                                        <p:tgtEl>
                                          <p:spTgt spid="20483">
                                            <p:txEl>
                                              <p:pRg st="4" end="4"/>
                                            </p:tx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0483">
                                            <p:txEl>
                                              <p:pRg st="5" end="5"/>
                                            </p:txEl>
                                          </p:spTgt>
                                        </p:tgtEl>
                                        <p:attrNameLst>
                                          <p:attrName>style.visibility</p:attrName>
                                        </p:attrNameLst>
                                      </p:cBhvr>
                                      <p:to>
                                        <p:strVal val="visible"/>
                                      </p:to>
                                    </p:set>
                                    <p:animEffect transition="in" filter="circle(in)">
                                      <p:cBhvr>
                                        <p:cTn id="24" dur="2000"/>
                                        <p:tgtEl>
                                          <p:spTgt spid="20483">
                                            <p:txEl>
                                              <p:pRg st="5" end="5"/>
                                            </p:txEl>
                                          </p:spTgt>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0483">
                                            <p:txEl>
                                              <p:pRg st="6" end="6"/>
                                            </p:txEl>
                                          </p:spTgt>
                                        </p:tgtEl>
                                        <p:attrNameLst>
                                          <p:attrName>style.visibility</p:attrName>
                                        </p:attrNameLst>
                                      </p:cBhvr>
                                      <p:to>
                                        <p:strVal val="visible"/>
                                      </p:to>
                                    </p:set>
                                    <p:animEffect transition="in" filter="circle(in)">
                                      <p:cBhvr>
                                        <p:cTn id="27" dur="2000"/>
                                        <p:tgtEl>
                                          <p:spTgt spid="20483">
                                            <p:txEl>
                                              <p:pRg st="6" end="6"/>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0483">
                                            <p:txEl>
                                              <p:pRg st="7" end="7"/>
                                            </p:txEl>
                                          </p:spTgt>
                                        </p:tgtEl>
                                        <p:attrNameLst>
                                          <p:attrName>style.visibility</p:attrName>
                                        </p:attrNameLst>
                                      </p:cBhvr>
                                      <p:to>
                                        <p:strVal val="visible"/>
                                      </p:to>
                                    </p:set>
                                    <p:animEffect transition="in" filter="circle(in)">
                                      <p:cBhvr>
                                        <p:cTn id="30" dur="2000"/>
                                        <p:tgtEl>
                                          <p:spTgt spid="20483">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20483">
                                            <p:txEl>
                                              <p:pRg st="8" end="8"/>
                                            </p:txEl>
                                          </p:spTgt>
                                        </p:tgtEl>
                                        <p:attrNameLst>
                                          <p:attrName>style.visibility</p:attrName>
                                        </p:attrNameLst>
                                      </p:cBhvr>
                                      <p:to>
                                        <p:strVal val="visible"/>
                                      </p:to>
                                    </p:set>
                                    <p:animEffect transition="in" filter="circle(in)">
                                      <p:cBhvr>
                                        <p:cTn id="35" dur="2000"/>
                                        <p:tgtEl>
                                          <p:spTgt spid="20483">
                                            <p:txEl>
                                              <p:pRg st="8" end="8"/>
                                            </p:txEl>
                                          </p:spTgt>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20483">
                                            <p:txEl>
                                              <p:pRg st="9" end="9"/>
                                            </p:txEl>
                                          </p:spTgt>
                                        </p:tgtEl>
                                        <p:attrNameLst>
                                          <p:attrName>style.visibility</p:attrName>
                                        </p:attrNameLst>
                                      </p:cBhvr>
                                      <p:to>
                                        <p:strVal val="visible"/>
                                      </p:to>
                                    </p:set>
                                    <p:animEffect transition="in" filter="circle(in)">
                                      <p:cBhvr>
                                        <p:cTn id="38" dur="2000"/>
                                        <p:tgtEl>
                                          <p:spTgt spid="20483">
                                            <p:txEl>
                                              <p:pRg st="9" end="9"/>
                                            </p:txEl>
                                          </p:spTgt>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20483">
                                            <p:txEl>
                                              <p:pRg st="10" end="10"/>
                                            </p:txEl>
                                          </p:spTgt>
                                        </p:tgtEl>
                                        <p:attrNameLst>
                                          <p:attrName>style.visibility</p:attrName>
                                        </p:attrNameLst>
                                      </p:cBhvr>
                                      <p:to>
                                        <p:strVal val="visible"/>
                                      </p:to>
                                    </p:set>
                                    <p:animEffect transition="in" filter="circle(in)">
                                      <p:cBhvr>
                                        <p:cTn id="41" dur="2000"/>
                                        <p:tgtEl>
                                          <p:spTgt spid="20483">
                                            <p:txEl>
                                              <p:pRg st="10" end="10"/>
                                            </p:txEl>
                                          </p:spTgt>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20483">
                                            <p:txEl>
                                              <p:pRg st="11" end="11"/>
                                            </p:txEl>
                                          </p:spTgt>
                                        </p:tgtEl>
                                        <p:attrNameLst>
                                          <p:attrName>style.visibility</p:attrName>
                                        </p:attrNameLst>
                                      </p:cBhvr>
                                      <p:to>
                                        <p:strVal val="visible"/>
                                      </p:to>
                                    </p:set>
                                    <p:animEffect transition="in" filter="circle(in)">
                                      <p:cBhvr>
                                        <p:cTn id="44" dur="2000"/>
                                        <p:tgtEl>
                                          <p:spTgt spid="20483">
                                            <p:txEl>
                                              <p:pRg st="11" end="1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20483">
                                            <p:txEl>
                                              <p:pRg st="12" end="12"/>
                                            </p:txEl>
                                          </p:spTgt>
                                        </p:tgtEl>
                                        <p:attrNameLst>
                                          <p:attrName>style.visibility</p:attrName>
                                        </p:attrNameLst>
                                      </p:cBhvr>
                                      <p:to>
                                        <p:strVal val="visible"/>
                                      </p:to>
                                    </p:set>
                                    <p:animEffect transition="in" filter="circle(in)">
                                      <p:cBhvr>
                                        <p:cTn id="49" dur="2000"/>
                                        <p:tgtEl>
                                          <p:spTgt spid="2048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idx="1"/>
          </p:nvPr>
        </p:nvSpPr>
        <p:spPr/>
        <p:txBody>
          <a:bodyPr/>
          <a:lstStyle/>
          <a:p>
            <a:pPr eaLnBrk="1" hangingPunct="1"/>
            <a:r>
              <a:rPr lang="en-US" smtClean="0"/>
              <a:t>IV SM	Plato, </a:t>
            </a:r>
            <a:r>
              <a:rPr lang="id-ID" smtClean="0"/>
              <a:t>A</a:t>
            </a:r>
            <a:r>
              <a:rPr lang="en-US" smtClean="0"/>
              <a:t>ristoteles</a:t>
            </a:r>
          </a:p>
          <a:p>
            <a:pPr eaLnBrk="1" hangingPunct="1"/>
            <a:r>
              <a:rPr lang="en-US" smtClean="0"/>
              <a:t>X -XVI	MiddleAges, Renaissance</a:t>
            </a:r>
          </a:p>
          <a:p>
            <a:pPr eaLnBrk="1" hangingPunct="1"/>
            <a:r>
              <a:rPr lang="en-US" smtClean="0"/>
              <a:t>XVI		Aufklarung, Romantik</a:t>
            </a:r>
          </a:p>
          <a:p>
            <a:pPr eaLnBrk="1" hangingPunct="1"/>
            <a:r>
              <a:rPr lang="en-US" smtClean="0"/>
              <a:t>XX		Modern</a:t>
            </a:r>
          </a:p>
          <a:p>
            <a:pPr eaLnBrk="1" hangingPunct="1"/>
            <a:r>
              <a:rPr lang="en-US" smtClean="0"/>
              <a:t>XXI		Postmodern </a:t>
            </a:r>
          </a:p>
          <a:p>
            <a:pPr eaLnBrk="1" hangingPunct="1">
              <a:buFont typeface="Wingdings 2" pitchFamily="18" charset="2"/>
              <a:buNone/>
            </a:pPr>
            <a:endParaRPr lang="en-US" smtClean="0"/>
          </a:p>
        </p:txBody>
      </p:sp>
      <p:sp>
        <p:nvSpPr>
          <p:cNvPr id="21506" name="Rectangle 2"/>
          <p:cNvSpPr>
            <a:spLocks noGrp="1" noChangeArrowheads="1"/>
          </p:cNvSpPr>
          <p:nvPr>
            <p:ph type="title"/>
          </p:nvPr>
        </p:nvSpPr>
        <p:spPr/>
        <p:txBody>
          <a:bodyPr>
            <a:normAutofit/>
          </a:bodyPr>
          <a:lstStyle/>
          <a:p>
            <a:pPr eaLnBrk="1" hangingPunct="1"/>
            <a:r>
              <a:rPr lang="en-US" smtClean="0"/>
              <a:t>Alur Historis (Barat)</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1E7F9178-B172-4024-951B-1D7DADA6351B}" type="slidenum">
              <a:rPr lang="en-US"/>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a:bodyPr>
          <a:lstStyle/>
          <a:p>
            <a:pPr eaLnBrk="1" hangingPunct="1"/>
            <a:r>
              <a:rPr lang="en-US" sz="2800" smtClean="0"/>
              <a:t>Keindahan : Idea yg indah, </a:t>
            </a:r>
          </a:p>
          <a:p>
            <a:pPr eaLnBrk="1" hangingPunct="1"/>
            <a:r>
              <a:rPr lang="en-US" sz="2800" smtClean="0"/>
              <a:t>Dunia Idea &gt;Sempurna</a:t>
            </a:r>
          </a:p>
          <a:p>
            <a:pPr lvl="1" eaLnBrk="1" hangingPunct="1"/>
            <a:r>
              <a:rPr lang="en-US" smtClean="0"/>
              <a:t>Episteme, Eidos</a:t>
            </a:r>
          </a:p>
          <a:p>
            <a:pPr eaLnBrk="1" hangingPunct="1"/>
            <a:r>
              <a:rPr lang="en-US" sz="2800" smtClean="0"/>
              <a:t>Dunia yang ada</a:t>
            </a:r>
          </a:p>
          <a:p>
            <a:pPr lvl="1" eaLnBrk="1" hangingPunct="1"/>
            <a:r>
              <a:rPr lang="en-US" smtClean="0"/>
              <a:t>Doxa, Eidola</a:t>
            </a:r>
          </a:p>
          <a:p>
            <a:pPr eaLnBrk="1" hangingPunct="1"/>
            <a:r>
              <a:rPr lang="en-US" sz="2800" smtClean="0"/>
              <a:t>Mimesis</a:t>
            </a:r>
          </a:p>
          <a:p>
            <a:pPr lvl="1" eaLnBrk="1" hangingPunct="1"/>
            <a:r>
              <a:rPr lang="en-US" smtClean="0"/>
              <a:t>Kenyataan didunia = tiruan dari yg asli</a:t>
            </a:r>
          </a:p>
          <a:p>
            <a:pPr eaLnBrk="1" hangingPunct="1"/>
            <a:r>
              <a:rPr lang="en-US" sz="2800" smtClean="0"/>
              <a:t>Mimesis Memeseos</a:t>
            </a:r>
          </a:p>
          <a:p>
            <a:pPr lvl="1" eaLnBrk="1" hangingPunct="1"/>
            <a:r>
              <a:rPr lang="en-US" smtClean="0"/>
              <a:t>Karya seni &gt; tiruan dari tiruan</a:t>
            </a:r>
          </a:p>
        </p:txBody>
      </p:sp>
      <p:sp>
        <p:nvSpPr>
          <p:cNvPr id="22530" name="Rectangle 2"/>
          <p:cNvSpPr>
            <a:spLocks noGrp="1" noChangeArrowheads="1"/>
          </p:cNvSpPr>
          <p:nvPr>
            <p:ph type="title"/>
          </p:nvPr>
        </p:nvSpPr>
        <p:spPr/>
        <p:txBody>
          <a:bodyPr>
            <a:normAutofit/>
          </a:bodyPr>
          <a:lstStyle/>
          <a:p>
            <a:pPr eaLnBrk="1" hangingPunct="1"/>
            <a:r>
              <a:rPr lang="en-US" smtClean="0"/>
              <a:t>Masa Plato (428 - 348 SM)</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C14B96F2-2312-48E5-8B24-AE817781DE42}" type="slidenum">
              <a:rPr lang="en-US"/>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additive="base">
                                        <p:cTn id="1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 calcmode="lin" valueType="num">
                                      <p:cBhvr additive="base">
                                        <p:cTn id="23"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 calcmode="lin" valueType="num">
                                      <p:cBhvr additive="base">
                                        <p:cTn id="27"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531">
                                            <p:txEl>
                                              <p:pRg st="5" end="5"/>
                                            </p:txEl>
                                          </p:spTgt>
                                        </p:tgtEl>
                                        <p:attrNameLst>
                                          <p:attrName>style.visibility</p:attrName>
                                        </p:attrNameLst>
                                      </p:cBhvr>
                                      <p:to>
                                        <p:strVal val="visible"/>
                                      </p:to>
                                    </p:set>
                                    <p:anim calcmode="lin" valueType="num">
                                      <p:cBhvr additive="base">
                                        <p:cTn id="33"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 calcmode="lin" valueType="num">
                                      <p:cBhvr additive="base">
                                        <p:cTn id="37"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531">
                                            <p:txEl>
                                              <p:pRg st="7" end="7"/>
                                            </p:txEl>
                                          </p:spTgt>
                                        </p:tgtEl>
                                        <p:attrNameLst>
                                          <p:attrName>style.visibility</p:attrName>
                                        </p:attrNameLst>
                                      </p:cBhvr>
                                      <p:to>
                                        <p:strVal val="visible"/>
                                      </p:to>
                                    </p:set>
                                    <p:anim calcmode="lin" valueType="num">
                                      <p:cBhvr additive="base">
                                        <p:cTn id="43"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531">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531">
                                            <p:txEl>
                                              <p:pRg st="8" end="8"/>
                                            </p:txEl>
                                          </p:spTgt>
                                        </p:tgtEl>
                                        <p:attrNameLst>
                                          <p:attrName>style.visibility</p:attrName>
                                        </p:attrNameLst>
                                      </p:cBhvr>
                                      <p:to>
                                        <p:strVal val="visible"/>
                                      </p:to>
                                    </p:set>
                                    <p:anim calcmode="lin" valueType="num">
                                      <p:cBhvr additive="base">
                                        <p:cTn id="47"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253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eaLnBrk="1" hangingPunct="1"/>
            <a:r>
              <a:rPr lang="en-US" smtClean="0"/>
              <a:t>Keindahan : Keseimbangan, keteraturan, murni, sempurna</a:t>
            </a:r>
          </a:p>
          <a:p>
            <a:pPr eaLnBrk="1" hangingPunct="1"/>
            <a:r>
              <a:rPr lang="en-US" smtClean="0"/>
              <a:t>Katharsis &lt; Katharos (murni) : Luapan emosi secara tiba2 &amp; mengharukan, pelaku dan penerima (makna terapeutis). </a:t>
            </a:r>
            <a:endParaRPr lang="id-ID" smtClean="0"/>
          </a:p>
          <a:p>
            <a:pPr eaLnBrk="1" hangingPunct="1"/>
            <a:r>
              <a:rPr lang="en-US" smtClean="0"/>
              <a:t>Pembebasan dari keseharian</a:t>
            </a:r>
          </a:p>
        </p:txBody>
      </p:sp>
      <p:sp>
        <p:nvSpPr>
          <p:cNvPr id="23554" name="Rectangle 2"/>
          <p:cNvSpPr>
            <a:spLocks noGrp="1" noChangeArrowheads="1"/>
          </p:cNvSpPr>
          <p:nvPr>
            <p:ph type="title"/>
          </p:nvPr>
        </p:nvSpPr>
        <p:spPr/>
        <p:txBody>
          <a:bodyPr>
            <a:normAutofit/>
          </a:bodyPr>
          <a:lstStyle/>
          <a:p>
            <a:pPr eaLnBrk="1" hangingPunct="1"/>
            <a:r>
              <a:rPr lang="en-US" smtClean="0"/>
              <a:t>Aristoteles (384 -322SM)</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3697C322-F5E3-48B5-91B3-9BDBE6F5D6AD}" type="slidenum">
              <a:rPr lang="en-US"/>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arn(inVertic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arn(inVertical)">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arn(inVertical)">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eaLnBrk="1" hangingPunct="1"/>
            <a:r>
              <a:rPr lang="en-US" smtClean="0"/>
              <a:t>Transendentalisme</a:t>
            </a:r>
          </a:p>
          <a:p>
            <a:pPr lvl="1" eaLnBrk="1" hangingPunct="1"/>
            <a:r>
              <a:rPr lang="en-US" smtClean="0"/>
              <a:t>Mistik, Kurnia dari atas &gt; Idea</a:t>
            </a:r>
          </a:p>
          <a:p>
            <a:pPr eaLnBrk="1" hangingPunct="1"/>
            <a:r>
              <a:rPr lang="en-US" smtClean="0"/>
              <a:t>Ritual  -  Dewa Keindahan</a:t>
            </a:r>
          </a:p>
          <a:p>
            <a:pPr lvl="1" eaLnBrk="1" hangingPunct="1"/>
            <a:r>
              <a:rPr lang="en-US" smtClean="0"/>
              <a:t>Emanasi, vice-versa</a:t>
            </a:r>
          </a:p>
          <a:p>
            <a:pPr eaLnBrk="1" hangingPunct="1"/>
            <a:r>
              <a:rPr lang="en-US" smtClean="0"/>
              <a:t>Trance, Taksu, Kerawuhan</a:t>
            </a:r>
          </a:p>
          <a:p>
            <a:pPr eaLnBrk="1" hangingPunct="1"/>
            <a:r>
              <a:rPr lang="en-US" smtClean="0"/>
              <a:t>Sakral, Estetis-Religius</a:t>
            </a:r>
          </a:p>
        </p:txBody>
      </p:sp>
      <p:sp>
        <p:nvSpPr>
          <p:cNvPr id="24578" name="Rectangle 2"/>
          <p:cNvSpPr>
            <a:spLocks noGrp="1" noChangeArrowheads="1"/>
          </p:cNvSpPr>
          <p:nvPr>
            <p:ph type="title"/>
          </p:nvPr>
        </p:nvSpPr>
        <p:spPr/>
        <p:txBody>
          <a:bodyPr>
            <a:normAutofit/>
          </a:bodyPr>
          <a:lstStyle/>
          <a:p>
            <a:pPr eaLnBrk="1" hangingPunct="1"/>
            <a:r>
              <a:rPr lang="en-US" smtClean="0"/>
              <a:t>Plotinos (205 -270 SM)</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801708B1-E3E1-46D7-BC56-AB820589D14A}" type="slidenum">
              <a:rPr lang="en-US"/>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down)">
                                      <p:cBhvr>
                                        <p:cTn id="7" dur="500"/>
                                        <p:tgtEl>
                                          <p:spTgt spid="2457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wipe(down)">
                                      <p:cBhvr>
                                        <p:cTn id="10" dur="500"/>
                                        <p:tgtEl>
                                          <p:spTgt spid="245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wipe(down)">
                                      <p:cBhvr>
                                        <p:cTn id="15" dur="500"/>
                                        <p:tgtEl>
                                          <p:spTgt spid="24579">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4579">
                                            <p:txEl>
                                              <p:pRg st="3" end="3"/>
                                            </p:txEl>
                                          </p:spTgt>
                                        </p:tgtEl>
                                        <p:attrNameLst>
                                          <p:attrName>style.visibility</p:attrName>
                                        </p:attrNameLst>
                                      </p:cBhvr>
                                      <p:to>
                                        <p:strVal val="visible"/>
                                      </p:to>
                                    </p:set>
                                    <p:animEffect transition="in" filter="wipe(down)">
                                      <p:cBhvr>
                                        <p:cTn id="18" dur="500"/>
                                        <p:tgtEl>
                                          <p:spTgt spid="2457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animEffect transition="in" filter="wipe(down)">
                                      <p:cBhvr>
                                        <p:cTn id="23" dur="500"/>
                                        <p:tgtEl>
                                          <p:spTgt spid="2457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4579">
                                            <p:txEl>
                                              <p:pRg st="5" end="5"/>
                                            </p:txEl>
                                          </p:spTgt>
                                        </p:tgtEl>
                                        <p:attrNameLst>
                                          <p:attrName>style.visibility</p:attrName>
                                        </p:attrNameLst>
                                      </p:cBhvr>
                                      <p:to>
                                        <p:strVal val="visible"/>
                                      </p:to>
                                    </p:set>
                                    <p:animEffect transition="in" filter="wipe(down)">
                                      <p:cBhvr>
                                        <p:cTn id="28"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a:bodyPr>
          <a:lstStyle/>
          <a:p>
            <a:pPr eaLnBrk="1" hangingPunct="1">
              <a:lnSpc>
                <a:spcPct val="90000"/>
              </a:lnSpc>
            </a:pPr>
            <a:r>
              <a:rPr lang="en-US" sz="2800" smtClean="0"/>
              <a:t>Abrahamisme : </a:t>
            </a:r>
          </a:p>
          <a:p>
            <a:pPr lvl="1" eaLnBrk="1" hangingPunct="1">
              <a:lnSpc>
                <a:spcPct val="90000"/>
              </a:lnSpc>
            </a:pPr>
            <a:r>
              <a:rPr lang="en-US" smtClean="0"/>
              <a:t>Penolakan terhadap Paganisme &amp; berhala</a:t>
            </a:r>
          </a:p>
          <a:p>
            <a:pPr lvl="1" eaLnBrk="1" hangingPunct="1">
              <a:lnSpc>
                <a:spcPct val="90000"/>
              </a:lnSpc>
            </a:pPr>
            <a:r>
              <a:rPr lang="en-US" smtClean="0"/>
              <a:t>Pasca Babilonia</a:t>
            </a:r>
          </a:p>
          <a:p>
            <a:pPr eaLnBrk="1" hangingPunct="1">
              <a:lnSpc>
                <a:spcPct val="90000"/>
              </a:lnSpc>
            </a:pPr>
            <a:r>
              <a:rPr lang="en-US" sz="2800" smtClean="0"/>
              <a:t>Jahudi</a:t>
            </a:r>
          </a:p>
          <a:p>
            <a:pPr eaLnBrk="1" hangingPunct="1">
              <a:lnSpc>
                <a:spcPct val="90000"/>
              </a:lnSpc>
            </a:pPr>
            <a:r>
              <a:rPr lang="en-US" sz="2800" smtClean="0"/>
              <a:t>Kristen</a:t>
            </a:r>
          </a:p>
          <a:p>
            <a:pPr lvl="1" eaLnBrk="1" hangingPunct="1">
              <a:lnSpc>
                <a:spcPct val="90000"/>
              </a:lnSpc>
            </a:pPr>
            <a:r>
              <a:rPr lang="en-US" smtClean="0"/>
              <a:t>Jesus &gt; Kitab Perjanjian Baru &gt; Kesenian</a:t>
            </a:r>
          </a:p>
          <a:p>
            <a:pPr lvl="1" eaLnBrk="1" hangingPunct="1">
              <a:lnSpc>
                <a:spcPct val="90000"/>
              </a:lnSpc>
            </a:pPr>
            <a:r>
              <a:rPr lang="en-US" smtClean="0"/>
              <a:t>NeoPlatonisme &gt; NeoAristotelianisme</a:t>
            </a:r>
          </a:p>
          <a:p>
            <a:pPr lvl="1" eaLnBrk="1" hangingPunct="1">
              <a:lnSpc>
                <a:spcPct val="90000"/>
              </a:lnSpc>
            </a:pPr>
            <a:r>
              <a:rPr lang="en-US" smtClean="0"/>
              <a:t>Simbolisme, Abstrak &gt; Realisme/ Natural</a:t>
            </a:r>
          </a:p>
          <a:p>
            <a:pPr eaLnBrk="1" hangingPunct="1">
              <a:lnSpc>
                <a:spcPct val="90000"/>
              </a:lnSpc>
            </a:pPr>
            <a:r>
              <a:rPr lang="en-US" sz="2800" smtClean="0"/>
              <a:t>Islam</a:t>
            </a:r>
          </a:p>
          <a:p>
            <a:pPr lvl="1" eaLnBrk="1" hangingPunct="1">
              <a:lnSpc>
                <a:spcPct val="90000"/>
              </a:lnSpc>
            </a:pPr>
            <a:r>
              <a:rPr lang="en-US" smtClean="0"/>
              <a:t>Kaligrafi dan Geometri Ornamental</a:t>
            </a:r>
          </a:p>
        </p:txBody>
      </p:sp>
      <p:sp>
        <p:nvSpPr>
          <p:cNvPr id="25602" name="Rectangle 2"/>
          <p:cNvSpPr>
            <a:spLocks noGrp="1" noChangeArrowheads="1"/>
          </p:cNvSpPr>
          <p:nvPr>
            <p:ph type="title"/>
          </p:nvPr>
        </p:nvSpPr>
        <p:spPr/>
        <p:txBody>
          <a:bodyPr>
            <a:normAutofit/>
          </a:bodyPr>
          <a:lstStyle/>
          <a:p>
            <a:pPr eaLnBrk="1" hangingPunct="1"/>
            <a:r>
              <a:rPr lang="en-US" smtClean="0"/>
              <a:t>Middle-Ages (V –XV)</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9469674A-948C-4883-AD1C-0D351195637F}" type="slidenum">
              <a:rPr lang="en-US"/>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anim calcmode="lin" valueType="num">
                                      <p:cBhvr>
                                        <p:cTn id="13"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1000"/>
                                        <p:tgtEl>
                                          <p:spTgt spid="25603">
                                            <p:txEl>
                                              <p:pRg st="2" end="2"/>
                                            </p:txEl>
                                          </p:spTgt>
                                        </p:tgtEl>
                                      </p:cBhvr>
                                    </p:animEffect>
                                    <p:anim calcmode="lin" valueType="num">
                                      <p:cBhvr>
                                        <p:cTn id="18"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56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603">
                                            <p:txEl>
                                              <p:pRg st="3" end="3"/>
                                            </p:txEl>
                                          </p:spTgt>
                                        </p:tgtEl>
                                        <p:attrNameLst>
                                          <p:attrName>style.visibility</p:attrName>
                                        </p:attrNameLst>
                                      </p:cBhvr>
                                      <p:to>
                                        <p:strVal val="visible"/>
                                      </p:to>
                                    </p:set>
                                    <p:animEffect transition="in" filter="fade">
                                      <p:cBhvr>
                                        <p:cTn id="24" dur="1000"/>
                                        <p:tgtEl>
                                          <p:spTgt spid="25603">
                                            <p:txEl>
                                              <p:pRg st="3" end="3"/>
                                            </p:txEl>
                                          </p:spTgt>
                                        </p:tgtEl>
                                      </p:cBhvr>
                                    </p:animEffect>
                                    <p:anim calcmode="lin" valueType="num">
                                      <p:cBhvr>
                                        <p:cTn id="25" dur="1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56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Effect transition="in" filter="fade">
                                      <p:cBhvr>
                                        <p:cTn id="31" dur="1000"/>
                                        <p:tgtEl>
                                          <p:spTgt spid="25603">
                                            <p:txEl>
                                              <p:pRg st="4" end="4"/>
                                            </p:txEl>
                                          </p:spTgt>
                                        </p:tgtEl>
                                      </p:cBhvr>
                                    </p:animEffect>
                                    <p:anim calcmode="lin" valueType="num">
                                      <p:cBhvr>
                                        <p:cTn id="32" dur="10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560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5603">
                                            <p:txEl>
                                              <p:pRg st="5" end="5"/>
                                            </p:txEl>
                                          </p:spTgt>
                                        </p:tgtEl>
                                        <p:attrNameLst>
                                          <p:attrName>style.visibility</p:attrName>
                                        </p:attrNameLst>
                                      </p:cBhvr>
                                      <p:to>
                                        <p:strVal val="visible"/>
                                      </p:to>
                                    </p:set>
                                    <p:animEffect transition="in" filter="fade">
                                      <p:cBhvr>
                                        <p:cTn id="36" dur="1000"/>
                                        <p:tgtEl>
                                          <p:spTgt spid="25603">
                                            <p:txEl>
                                              <p:pRg st="5" end="5"/>
                                            </p:txEl>
                                          </p:spTgt>
                                        </p:tgtEl>
                                      </p:cBhvr>
                                    </p:animEffect>
                                    <p:anim calcmode="lin" valueType="num">
                                      <p:cBhvr>
                                        <p:cTn id="37" dur="10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560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5603">
                                            <p:txEl>
                                              <p:pRg st="6" end="6"/>
                                            </p:txEl>
                                          </p:spTgt>
                                        </p:tgtEl>
                                        <p:attrNameLst>
                                          <p:attrName>style.visibility</p:attrName>
                                        </p:attrNameLst>
                                      </p:cBhvr>
                                      <p:to>
                                        <p:strVal val="visible"/>
                                      </p:to>
                                    </p:set>
                                    <p:animEffect transition="in" filter="fade">
                                      <p:cBhvr>
                                        <p:cTn id="41" dur="1000"/>
                                        <p:tgtEl>
                                          <p:spTgt spid="25603">
                                            <p:txEl>
                                              <p:pRg st="6" end="6"/>
                                            </p:txEl>
                                          </p:spTgt>
                                        </p:tgtEl>
                                      </p:cBhvr>
                                    </p:animEffect>
                                    <p:anim calcmode="lin" valueType="num">
                                      <p:cBhvr>
                                        <p:cTn id="42" dur="10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560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5603">
                                            <p:txEl>
                                              <p:pRg st="7" end="7"/>
                                            </p:txEl>
                                          </p:spTgt>
                                        </p:tgtEl>
                                        <p:attrNameLst>
                                          <p:attrName>style.visibility</p:attrName>
                                        </p:attrNameLst>
                                      </p:cBhvr>
                                      <p:to>
                                        <p:strVal val="visible"/>
                                      </p:to>
                                    </p:set>
                                    <p:animEffect transition="in" filter="fade">
                                      <p:cBhvr>
                                        <p:cTn id="46" dur="1000"/>
                                        <p:tgtEl>
                                          <p:spTgt spid="25603">
                                            <p:txEl>
                                              <p:pRg st="7" end="7"/>
                                            </p:txEl>
                                          </p:spTgt>
                                        </p:tgtEl>
                                      </p:cBhvr>
                                    </p:animEffect>
                                    <p:anim calcmode="lin" valueType="num">
                                      <p:cBhvr>
                                        <p:cTn id="47" dur="10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560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603">
                                            <p:txEl>
                                              <p:pRg st="8" end="8"/>
                                            </p:txEl>
                                          </p:spTgt>
                                        </p:tgtEl>
                                        <p:attrNameLst>
                                          <p:attrName>style.visibility</p:attrName>
                                        </p:attrNameLst>
                                      </p:cBhvr>
                                      <p:to>
                                        <p:strVal val="visible"/>
                                      </p:to>
                                    </p:set>
                                    <p:animEffect transition="in" filter="fade">
                                      <p:cBhvr>
                                        <p:cTn id="53" dur="1000"/>
                                        <p:tgtEl>
                                          <p:spTgt spid="25603">
                                            <p:txEl>
                                              <p:pRg st="8" end="8"/>
                                            </p:txEl>
                                          </p:spTgt>
                                        </p:tgtEl>
                                      </p:cBhvr>
                                    </p:animEffect>
                                    <p:anim calcmode="lin" valueType="num">
                                      <p:cBhvr>
                                        <p:cTn id="54" dur="1000" fill="hold"/>
                                        <p:tgtEl>
                                          <p:spTgt spid="2560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560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5603">
                                            <p:txEl>
                                              <p:pRg st="9" end="9"/>
                                            </p:txEl>
                                          </p:spTgt>
                                        </p:tgtEl>
                                        <p:attrNameLst>
                                          <p:attrName>style.visibility</p:attrName>
                                        </p:attrNameLst>
                                      </p:cBhvr>
                                      <p:to>
                                        <p:strVal val="visible"/>
                                      </p:to>
                                    </p:set>
                                    <p:animEffect transition="in" filter="fade">
                                      <p:cBhvr>
                                        <p:cTn id="58" dur="1000"/>
                                        <p:tgtEl>
                                          <p:spTgt spid="25603">
                                            <p:txEl>
                                              <p:pRg st="9" end="9"/>
                                            </p:txEl>
                                          </p:spTgt>
                                        </p:tgtEl>
                                      </p:cBhvr>
                                    </p:animEffect>
                                    <p:anim calcmode="lin" valueType="num">
                                      <p:cBhvr>
                                        <p:cTn id="59" dur="1000" fill="hold"/>
                                        <p:tgtEl>
                                          <p:spTgt spid="2560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2560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a:bodyPr>
          <a:lstStyle/>
          <a:p>
            <a:pPr eaLnBrk="1" hangingPunct="1">
              <a:lnSpc>
                <a:spcPct val="90000"/>
              </a:lnSpc>
            </a:pPr>
            <a:r>
              <a:rPr lang="en-US" sz="2800" smtClean="0"/>
              <a:t>Kosmologi baru :</a:t>
            </a:r>
          </a:p>
          <a:p>
            <a:pPr lvl="1" eaLnBrk="1" hangingPunct="1">
              <a:lnSpc>
                <a:spcPct val="90000"/>
              </a:lnSpc>
            </a:pPr>
            <a:r>
              <a:rPr lang="en-US" smtClean="0"/>
              <a:t>Heliosentris &gt; Geosentris</a:t>
            </a:r>
          </a:p>
          <a:p>
            <a:pPr eaLnBrk="1" hangingPunct="1">
              <a:lnSpc>
                <a:spcPct val="90000"/>
              </a:lnSpc>
            </a:pPr>
            <a:r>
              <a:rPr lang="en-US" sz="2800" smtClean="0"/>
              <a:t>Aristotelian, konkret</a:t>
            </a:r>
          </a:p>
          <a:p>
            <a:pPr lvl="1" eaLnBrk="1" hangingPunct="1">
              <a:lnSpc>
                <a:spcPct val="90000"/>
              </a:lnSpc>
            </a:pPr>
            <a:r>
              <a:rPr lang="en-US" smtClean="0"/>
              <a:t>Matematika, Biologi</a:t>
            </a:r>
          </a:p>
          <a:p>
            <a:pPr eaLnBrk="1" hangingPunct="1">
              <a:lnSpc>
                <a:spcPct val="90000"/>
              </a:lnSpc>
            </a:pPr>
            <a:r>
              <a:rPr lang="en-US" sz="2800" smtClean="0"/>
              <a:t>Profan &amp; Sekuler</a:t>
            </a:r>
          </a:p>
          <a:p>
            <a:pPr lvl="1" eaLnBrk="1" hangingPunct="1">
              <a:lnSpc>
                <a:spcPct val="90000"/>
              </a:lnSpc>
            </a:pPr>
            <a:r>
              <a:rPr lang="en-US" smtClean="0"/>
              <a:t>Non doktrin agamis</a:t>
            </a:r>
          </a:p>
          <a:p>
            <a:pPr eaLnBrk="1" hangingPunct="1">
              <a:lnSpc>
                <a:spcPct val="90000"/>
              </a:lnSpc>
            </a:pPr>
            <a:r>
              <a:rPr lang="en-US" sz="2800" smtClean="0"/>
              <a:t>Leonardo da Vinci ( 1452 – 1519)</a:t>
            </a:r>
          </a:p>
          <a:p>
            <a:pPr lvl="1" eaLnBrk="1" hangingPunct="1">
              <a:lnSpc>
                <a:spcPct val="90000"/>
              </a:lnSpc>
            </a:pPr>
            <a:r>
              <a:rPr lang="en-US" smtClean="0"/>
              <a:t>Matematika, anatomi</a:t>
            </a:r>
          </a:p>
          <a:p>
            <a:pPr eaLnBrk="1" hangingPunct="1">
              <a:lnSpc>
                <a:spcPct val="90000"/>
              </a:lnSpc>
            </a:pPr>
            <a:r>
              <a:rPr lang="en-US" sz="2800" smtClean="0"/>
              <a:t>Michelangelo (1493 – 1564)</a:t>
            </a:r>
          </a:p>
          <a:p>
            <a:pPr lvl="1" eaLnBrk="1" hangingPunct="1">
              <a:lnSpc>
                <a:spcPct val="90000"/>
              </a:lnSpc>
            </a:pPr>
            <a:r>
              <a:rPr lang="en-US" smtClean="0"/>
              <a:t>Imitasi kreativitas Tuhan</a:t>
            </a:r>
          </a:p>
          <a:p>
            <a:pPr eaLnBrk="1" hangingPunct="1">
              <a:lnSpc>
                <a:spcPct val="90000"/>
              </a:lnSpc>
            </a:pPr>
            <a:endParaRPr lang="en-US" sz="2800" smtClean="0"/>
          </a:p>
        </p:txBody>
      </p:sp>
      <p:sp>
        <p:nvSpPr>
          <p:cNvPr id="26626" name="Rectangle 2"/>
          <p:cNvSpPr>
            <a:spLocks noGrp="1" noChangeArrowheads="1"/>
          </p:cNvSpPr>
          <p:nvPr>
            <p:ph type="title"/>
          </p:nvPr>
        </p:nvSpPr>
        <p:spPr/>
        <p:txBody>
          <a:bodyPr>
            <a:normAutofit/>
          </a:bodyPr>
          <a:lstStyle/>
          <a:p>
            <a:pPr eaLnBrk="1" hangingPunct="1"/>
            <a:r>
              <a:rPr lang="en-US" smtClean="0"/>
              <a:t>Renaissance (1350 -1600)</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E5F04B36-158E-4574-B368-D6D2AAA3D415}" type="slidenum">
              <a:rPr lang="en-US"/>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ircle(in)">
                                      <p:cBhvr>
                                        <p:cTn id="7" dur="2000"/>
                                        <p:tgtEl>
                                          <p:spTgt spid="26627">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circle(in)">
                                      <p:cBhvr>
                                        <p:cTn id="10" dur="2000"/>
                                        <p:tgtEl>
                                          <p:spTgt spid="266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circle(in)">
                                      <p:cBhvr>
                                        <p:cTn id="15" dur="2000"/>
                                        <p:tgtEl>
                                          <p:spTgt spid="26627">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circle(in)">
                                      <p:cBhvr>
                                        <p:cTn id="18" dur="2000"/>
                                        <p:tgtEl>
                                          <p:spTgt spid="2662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Effect transition="in" filter="circle(in)">
                                      <p:cBhvr>
                                        <p:cTn id="23" dur="2000"/>
                                        <p:tgtEl>
                                          <p:spTgt spid="26627">
                                            <p:txEl>
                                              <p:pRg st="4" end="4"/>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26627">
                                            <p:txEl>
                                              <p:pRg st="5" end="5"/>
                                            </p:txEl>
                                          </p:spTgt>
                                        </p:tgtEl>
                                        <p:attrNameLst>
                                          <p:attrName>style.visibility</p:attrName>
                                        </p:attrNameLst>
                                      </p:cBhvr>
                                      <p:to>
                                        <p:strVal val="visible"/>
                                      </p:to>
                                    </p:set>
                                    <p:animEffect transition="in" filter="circle(in)">
                                      <p:cBhvr>
                                        <p:cTn id="26" dur="2000"/>
                                        <p:tgtEl>
                                          <p:spTgt spid="26627">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Effect transition="in" filter="circle(in)">
                                      <p:cBhvr>
                                        <p:cTn id="31" dur="2000"/>
                                        <p:tgtEl>
                                          <p:spTgt spid="26627">
                                            <p:txEl>
                                              <p:pRg st="6" end="6"/>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26627">
                                            <p:txEl>
                                              <p:pRg st="7" end="7"/>
                                            </p:txEl>
                                          </p:spTgt>
                                        </p:tgtEl>
                                        <p:attrNameLst>
                                          <p:attrName>style.visibility</p:attrName>
                                        </p:attrNameLst>
                                      </p:cBhvr>
                                      <p:to>
                                        <p:strVal val="visible"/>
                                      </p:to>
                                    </p:set>
                                    <p:animEffect transition="in" filter="circle(in)">
                                      <p:cBhvr>
                                        <p:cTn id="34" dur="2000"/>
                                        <p:tgtEl>
                                          <p:spTgt spid="26627">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26627">
                                            <p:txEl>
                                              <p:pRg st="8" end="8"/>
                                            </p:txEl>
                                          </p:spTgt>
                                        </p:tgtEl>
                                        <p:attrNameLst>
                                          <p:attrName>style.visibility</p:attrName>
                                        </p:attrNameLst>
                                      </p:cBhvr>
                                      <p:to>
                                        <p:strVal val="visible"/>
                                      </p:to>
                                    </p:set>
                                    <p:animEffect transition="in" filter="circle(in)">
                                      <p:cBhvr>
                                        <p:cTn id="39" dur="2000"/>
                                        <p:tgtEl>
                                          <p:spTgt spid="26627">
                                            <p:txEl>
                                              <p:pRg st="8" end="8"/>
                                            </p:txEl>
                                          </p:spTgt>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26627">
                                            <p:txEl>
                                              <p:pRg st="9" end="9"/>
                                            </p:txEl>
                                          </p:spTgt>
                                        </p:tgtEl>
                                        <p:attrNameLst>
                                          <p:attrName>style.visibility</p:attrName>
                                        </p:attrNameLst>
                                      </p:cBhvr>
                                      <p:to>
                                        <p:strVal val="visible"/>
                                      </p:to>
                                    </p:set>
                                    <p:animEffect transition="in" filter="circle(in)">
                                      <p:cBhvr>
                                        <p:cTn id="42" dur="20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i="1" smtClean="0"/>
              <a:t>Renaissance</a:t>
            </a:r>
            <a:r>
              <a:rPr lang="en-US" smtClean="0"/>
              <a:t> </a:t>
            </a:r>
            <a:r>
              <a:rPr lang="en-US" sz="3000" smtClean="0"/>
              <a:t>a new worldliness of life.</a:t>
            </a:r>
          </a:p>
        </p:txBody>
      </p:sp>
      <p:sp>
        <p:nvSpPr>
          <p:cNvPr id="27651" name="Rectangle 3"/>
          <p:cNvSpPr>
            <a:spLocks noGrp="1" noChangeArrowheads="1"/>
          </p:cNvSpPr>
          <p:nvPr>
            <p:ph type="body" idx="1"/>
          </p:nvPr>
        </p:nvSpPr>
        <p:spPr/>
        <p:txBody>
          <a:bodyPr/>
          <a:lstStyle/>
          <a:p>
            <a:pPr eaLnBrk="1" hangingPunct="1">
              <a:lnSpc>
                <a:spcPct val="80000"/>
              </a:lnSpc>
            </a:pPr>
            <a:r>
              <a:rPr lang="en-US" sz="2600" smtClean="0"/>
              <a:t>The earth was not seen as a vale of tears anymore, but as a place where it was “a pleasure to live.” </a:t>
            </a:r>
          </a:p>
          <a:p>
            <a:pPr eaLnBrk="1" hangingPunct="1">
              <a:lnSpc>
                <a:spcPct val="80000"/>
              </a:lnSpc>
            </a:pPr>
            <a:r>
              <a:rPr lang="en-US" sz="2600" smtClean="0"/>
              <a:t>the physical world ia not as merely transitory and insignificant in comparison with life after death, but as a cosmos that deserved their full attention and admiration. </a:t>
            </a:r>
          </a:p>
          <a:p>
            <a:pPr eaLnBrk="1" hangingPunct="1">
              <a:lnSpc>
                <a:spcPct val="80000"/>
              </a:lnSpc>
            </a:pPr>
            <a:r>
              <a:rPr lang="en-US" sz="2600" smtClean="0"/>
              <a:t>The naked human body became a prominent subject of Renaissance painting and sculpture. Painters and art patrons did not think of it as sinful and in need of being covered up, but as something to be respected and cherished. </a:t>
            </a:r>
          </a:p>
        </p:txBody>
      </p:sp>
      <p:sp>
        <p:nvSpPr>
          <p:cNvPr id="2" name="Date Placeholder 1"/>
          <p:cNvSpPr>
            <a:spLocks noGrp="1"/>
          </p:cNvSpPr>
          <p:nvPr>
            <p:ph type="dt" sz="half" idx="10"/>
          </p:nvPr>
        </p:nvSpPr>
        <p:spPr/>
        <p:txBody>
          <a:bodyPr/>
          <a:lstStyle/>
          <a:p>
            <a:pPr>
              <a:defRPr/>
            </a:pPr>
            <a:r>
              <a:rPr lang="en-US" altLang="en-US" smtClean="0"/>
              <a:t>3/8/2015</a:t>
            </a:r>
            <a:endParaRPr lang="en-US" altLang="en-US"/>
          </a:p>
        </p:txBody>
      </p:sp>
      <p:sp>
        <p:nvSpPr>
          <p:cNvPr id="3" name="Footer Placeholder 2"/>
          <p:cNvSpPr>
            <a:spLocks noGrp="1"/>
          </p:cNvSpPr>
          <p:nvPr>
            <p:ph type="ftr" sz="quarter" idx="11"/>
          </p:nvPr>
        </p:nvSpPr>
        <p:spPr/>
        <p:txBody>
          <a:bodyPr/>
          <a:lstStyle/>
          <a:p>
            <a:pPr>
              <a:defRPr/>
            </a:pPr>
            <a:r>
              <a:rPr lang="en-US" altLang="en-US" smtClean="0"/>
              <a:t>rudyanto@unika.ac.id</a:t>
            </a:r>
            <a:endParaRPr lang="en-US" altLang="en-US"/>
          </a:p>
        </p:txBody>
      </p:sp>
      <p:sp>
        <p:nvSpPr>
          <p:cNvPr id="4" name="Slide Number Placeholder 3"/>
          <p:cNvSpPr>
            <a:spLocks noGrp="1"/>
          </p:cNvSpPr>
          <p:nvPr>
            <p:ph type="sldNum" sz="quarter" idx="12"/>
          </p:nvPr>
        </p:nvSpPr>
        <p:spPr/>
        <p:txBody>
          <a:bodyPr/>
          <a:lstStyle/>
          <a:p>
            <a:pPr>
              <a:defRPr/>
            </a:pPr>
            <a:fld id="{255BB66B-7A27-4D24-B5D0-CF9CB20F55C5}" type="slidenum">
              <a:rPr lang="en-US" altLang="en-US" smtClean="0"/>
              <a:pPr>
                <a:defRPr/>
              </a:pPr>
              <a:t>28</a:t>
            </a:fld>
            <a:endParaRPr lang="en-US" altLang="en-US"/>
          </a:p>
        </p:txBody>
      </p:sp>
    </p:spTree>
  </p:cSld>
  <p:clrMapOvr>
    <a:overrideClrMapping bg1="dk2" tx1="lt1" bg2="dk1" tx2="lt2" accent1="accent1" accent2="accent2" accent3="accent3" accent4="accent4" accent5="accent5" accent6="accent6" hlink="hlink" folHlink="folHlink"/>
  </p:clrMapOvr>
  <p:transition spd="slow">
    <p:zoom/>
    <p:sndAc>
      <p:stSnd>
        <p:snd r:embed="rId3" name="REMINDE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8130"/>
                                        </p:tgtEl>
                                        <p:attrNameLst>
                                          <p:attrName>style.visibility</p:attrName>
                                        </p:attrNameLst>
                                      </p:cBhvr>
                                      <p:to>
                                        <p:strVal val="visible"/>
                                      </p:to>
                                    </p:set>
                                    <p:anim to="" calcmode="lin" valueType="num">
                                      <p:cBhvr>
                                        <p:cTn id="7" dur="1" fill="hold"/>
                                        <p:tgtEl>
                                          <p:spTgt spid="4813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circle(in)">
                                      <p:cBhvr>
                                        <p:cTn id="12" dur="20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circle(in)">
                                      <p:cBhvr>
                                        <p:cTn id="17" dur="20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circle(in)">
                                      <p:cBhvr>
                                        <p:cTn id="22" dur="20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2765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r>
              <a:rPr lang="en-US" smtClean="0"/>
              <a:t>Menyoroti kemampuan manusia u menikmati keindahan daripada keindahan itu sendiri. </a:t>
            </a:r>
            <a:r>
              <a:rPr lang="en-US" sz="2400" smtClean="0"/>
              <a:t>(Subyektivisme&gt;&lt;Obyektivisme)</a:t>
            </a:r>
          </a:p>
          <a:p>
            <a:pPr eaLnBrk="1" hangingPunct="1"/>
            <a:r>
              <a:rPr lang="en-US" smtClean="0"/>
              <a:t>Faculty of Taste, </a:t>
            </a:r>
            <a:r>
              <a:rPr lang="en-US" sz="2000" smtClean="0"/>
              <a:t>respons &amp; persepsi Inderawi</a:t>
            </a:r>
            <a:endParaRPr lang="en-US" smtClean="0"/>
          </a:p>
          <a:p>
            <a:pPr eaLnBrk="1" hangingPunct="1"/>
            <a:r>
              <a:rPr lang="en-US" smtClean="0"/>
              <a:t>Standard of taste, </a:t>
            </a:r>
            <a:r>
              <a:rPr lang="en-US" sz="2000" smtClean="0"/>
              <a:t>akumulasi pengalaman ttg keindahan(david Hume, 1711-1776) . Dominansi Subyek&gt;Obyek: Hume &amp; Imannuel Kant (1724-1804)</a:t>
            </a:r>
          </a:p>
          <a:p>
            <a:pPr eaLnBrk="1" hangingPunct="1"/>
            <a:r>
              <a:rPr lang="en-US" smtClean="0"/>
              <a:t>Sense of beauty, </a:t>
            </a:r>
            <a:r>
              <a:rPr lang="en-US" sz="2000" smtClean="0"/>
              <a:t>kemampuan u menikmati keindahan (Shaftesbury, 1671- 1713)</a:t>
            </a:r>
            <a:endParaRPr lang="en-US" smtClean="0"/>
          </a:p>
          <a:p>
            <a:pPr eaLnBrk="1" hangingPunct="1"/>
            <a:endParaRPr lang="en-US" smtClean="0"/>
          </a:p>
        </p:txBody>
      </p:sp>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Aufklarung (1650 1850)</a:t>
            </a:r>
            <a:br>
              <a:rPr lang="en-US" sz="4000"/>
            </a:br>
            <a:endParaRPr lang="en-US" sz="4000"/>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EFEBC95B-3827-4F46-A1B3-7AE574299371}" type="slidenum">
              <a:rPr lang="en-US"/>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fontScale="90000"/>
          </a:bodyPr>
          <a:lstStyle/>
          <a:p>
            <a:pPr eaLnBrk="1" fontAlgn="auto" hangingPunct="1">
              <a:spcAft>
                <a:spcPts val="0"/>
              </a:spcAft>
              <a:defRPr/>
            </a:pPr>
            <a:r>
              <a:rPr lang="id-ID" sz="8000" dirty="0" smtClean="0">
                <a:effectLst>
                  <a:outerShdw blurRad="38100" dist="38100" dir="2700000" algn="tl">
                    <a:srgbClr val="000000">
                      <a:alpha val="43137"/>
                    </a:srgbClr>
                  </a:outerShdw>
                </a:effectLst>
              </a:rPr>
              <a:t>Dasar2 Filsafat </a:t>
            </a:r>
            <a:r>
              <a:rPr lang="en-US" sz="8000" dirty="0" smtClean="0">
                <a:effectLst>
                  <a:outerShdw blurRad="38100" dist="38100" dir="2700000" algn="tl">
                    <a:srgbClr val="000000">
                      <a:alpha val="43137"/>
                    </a:srgbClr>
                  </a:outerShdw>
                </a:effectLst>
              </a:rPr>
              <a:t>E</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s</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t</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e</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t</a:t>
            </a:r>
            <a:r>
              <a:rPr lang="id-ID" sz="8000" dirty="0" smtClean="0">
                <a:effectLst>
                  <a:outerShdw blurRad="38100" dist="38100" dir="2700000" algn="tl">
                    <a:srgbClr val="000000">
                      <a:alpha val="43137"/>
                    </a:srgbClr>
                  </a:outerShdw>
                </a:effectLst>
              </a:rPr>
              <a:t>.</a:t>
            </a:r>
            <a:r>
              <a:rPr lang="en-US" sz="8000" dirty="0" err="1" smtClean="0">
                <a:effectLst>
                  <a:outerShdw blurRad="38100" dist="38100" dir="2700000" algn="tl">
                    <a:srgbClr val="000000">
                      <a:alpha val="43137"/>
                    </a:srgbClr>
                  </a:outerShdw>
                </a:effectLst>
              </a:rPr>
              <a:t>i</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k</a:t>
            </a:r>
            <a:r>
              <a:rPr lang="id-ID" sz="8000" dirty="0" smtClean="0">
                <a:effectLst>
                  <a:outerShdw blurRad="38100" dist="38100" dir="2700000" algn="tl">
                    <a:srgbClr val="000000">
                      <a:alpha val="43137"/>
                    </a:srgbClr>
                  </a:outerShdw>
                </a:effectLst>
              </a:rPr>
              <a:t>.</a:t>
            </a:r>
            <a:r>
              <a:rPr lang="en-US" sz="8000" dirty="0" smtClean="0">
                <a:effectLst>
                  <a:outerShdw blurRad="38100" dist="38100" dir="2700000" algn="tl">
                    <a:srgbClr val="000000">
                      <a:alpha val="43137"/>
                    </a:srgbClr>
                  </a:outerShdw>
                </a:effectLst>
              </a:rPr>
              <a:t>a</a:t>
            </a:r>
            <a:r>
              <a:rPr lang="id-ID" sz="8000" dirty="0" smtClean="0">
                <a:effectLst>
                  <a:outerShdw blurRad="38100" dist="38100" dir="2700000" algn="tl">
                    <a:srgbClr val="000000">
                      <a:alpha val="43137"/>
                    </a:srgbClr>
                  </a:outerShdw>
                </a:effectLst>
              </a:rPr>
              <a:t>. </a:t>
            </a:r>
            <a:endParaRPr lang="en-US" sz="8000" dirty="0">
              <a:effectLst>
                <a:outerShdw blurRad="38100" dist="38100" dir="2700000" algn="tl">
                  <a:srgbClr val="000000">
                    <a:alpha val="43137"/>
                  </a:srgbClr>
                </a:outerShdw>
              </a:effectLst>
            </a:endParaRPr>
          </a:p>
        </p:txBody>
      </p:sp>
      <p:sp>
        <p:nvSpPr>
          <p:cNvPr id="16387" name="Rectangle 3"/>
          <p:cNvSpPr>
            <a:spLocks noGrp="1" noChangeArrowheads="1"/>
          </p:cNvSpPr>
          <p:nvPr>
            <p:ph type="subTitle" idx="1"/>
          </p:nvPr>
        </p:nvSpPr>
        <p:spPr/>
        <p:txBody>
          <a:bodyPr/>
          <a:lstStyle/>
          <a:p>
            <a:pPr eaLnBrk="1" hangingPunct="1"/>
            <a:r>
              <a:rPr lang="en-US" smtClean="0">
                <a:solidFill>
                  <a:schemeClr val="bg1"/>
                </a:solidFill>
              </a:rPr>
              <a:t>Oleh : A. Rudyanto Soesilo</a:t>
            </a:r>
          </a:p>
        </p:txBody>
      </p:sp>
      <p:sp>
        <p:nvSpPr>
          <p:cNvPr id="4" name="Rectangle 37"/>
          <p:cNvSpPr>
            <a:spLocks noGrp="1" noChangeArrowheads="1"/>
          </p:cNvSpPr>
          <p:nvPr>
            <p:ph type="dt" sz="half" idx="10"/>
          </p:nvPr>
        </p:nvSpPr>
        <p:spPr/>
        <p:txBody>
          <a:bodyPr/>
          <a:lstStyle/>
          <a:p>
            <a:pPr>
              <a:defRPr/>
            </a:pPr>
            <a:r>
              <a:rPr lang="en-US" smtClean="0"/>
              <a:t>3/8/2015</a:t>
            </a:r>
            <a:endParaRPr lang="en-US" dirty="0"/>
          </a:p>
        </p:txBody>
      </p:sp>
      <p:sp>
        <p:nvSpPr>
          <p:cNvPr id="5" name="Rectangle 38"/>
          <p:cNvSpPr>
            <a:spLocks noGrp="1" noChangeArrowheads="1"/>
          </p:cNvSpPr>
          <p:nvPr>
            <p:ph type="ftr" sz="quarter" idx="11"/>
          </p:nvPr>
        </p:nvSpPr>
        <p:spPr>
          <a:xfrm>
            <a:off x="2743200" y="6172200"/>
            <a:ext cx="3352800" cy="365125"/>
          </a:xfrm>
        </p:spPr>
        <p:txBody>
          <a:bodyPr/>
          <a:lstStyle/>
          <a:p>
            <a:pPr>
              <a:defRPr/>
            </a:pPr>
            <a:r>
              <a:rPr lang="en-US" smtClean="0"/>
              <a:t>rudyanto@unika.ac.id</a:t>
            </a:r>
            <a:endParaRPr lang="en-US"/>
          </a:p>
        </p:txBody>
      </p:sp>
      <p:sp>
        <p:nvSpPr>
          <p:cNvPr id="6" name="Rectangle 41"/>
          <p:cNvSpPr>
            <a:spLocks noGrp="1" noChangeArrowheads="1"/>
          </p:cNvSpPr>
          <p:nvPr>
            <p:ph type="sldNum" sz="quarter" idx="12"/>
          </p:nvPr>
        </p:nvSpPr>
        <p:spPr/>
        <p:txBody>
          <a:bodyPr/>
          <a:lstStyle/>
          <a:p>
            <a:pPr>
              <a:defRPr/>
            </a:pPr>
            <a:fld id="{BE1C49E8-4575-4BB4-92C4-9DC0DDD0AE0E}" type="slidenum">
              <a:rPr lang="en-US"/>
              <a:pPr>
                <a:defRPr/>
              </a:pPr>
              <a:t>3</a:t>
            </a:fld>
            <a:endParaRPr lang="en-US"/>
          </a:p>
        </p:txBody>
      </p:sp>
      <p:pic>
        <p:nvPicPr>
          <p:cNvPr id="16391" name="Picture 7" descr="I:\KULIAH2 GP 2013-14\MAGISTER GP 2013-14\DESAIN VISIONER\Bahan2 DESVIS GP 13-14\Patung da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810000"/>
            <a:ext cx="17430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910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normAutofit/>
          </a:bodyPr>
          <a:lstStyle/>
          <a:p>
            <a:pPr eaLnBrk="1" hangingPunct="1">
              <a:lnSpc>
                <a:spcPct val="90000"/>
              </a:lnSpc>
            </a:pPr>
            <a:r>
              <a:rPr lang="en-US" smtClean="0"/>
              <a:t>Disinterestedness (Tdk berkepentingan)</a:t>
            </a:r>
          </a:p>
          <a:p>
            <a:pPr lvl="1" eaLnBrk="1" hangingPunct="1">
              <a:lnSpc>
                <a:spcPct val="90000"/>
              </a:lnSpc>
            </a:pPr>
            <a:r>
              <a:rPr lang="en-US" smtClean="0"/>
              <a:t>Apriori of sense of beauty</a:t>
            </a:r>
          </a:p>
          <a:p>
            <a:pPr eaLnBrk="1" hangingPunct="1">
              <a:lnSpc>
                <a:spcPct val="90000"/>
              </a:lnSpc>
            </a:pPr>
            <a:r>
              <a:rPr lang="en-US" smtClean="0"/>
              <a:t>Universals, </a:t>
            </a:r>
          </a:p>
          <a:p>
            <a:pPr lvl="1" eaLnBrk="1" hangingPunct="1">
              <a:lnSpc>
                <a:spcPct val="90000"/>
              </a:lnSpc>
            </a:pPr>
            <a:r>
              <a:rPr lang="en-US" smtClean="0"/>
              <a:t>Disinterestedness &gt; Universal</a:t>
            </a:r>
          </a:p>
          <a:p>
            <a:pPr eaLnBrk="1" hangingPunct="1">
              <a:lnSpc>
                <a:spcPct val="90000"/>
              </a:lnSpc>
            </a:pPr>
            <a:r>
              <a:rPr lang="en-US" smtClean="0"/>
              <a:t>Kemutlakan,</a:t>
            </a:r>
          </a:p>
          <a:p>
            <a:pPr lvl="1" eaLnBrk="1" hangingPunct="1">
              <a:lnSpc>
                <a:spcPct val="90000"/>
              </a:lnSpc>
            </a:pPr>
            <a:r>
              <a:rPr lang="en-US" smtClean="0"/>
              <a:t>sense of beauty ada pd semua orang</a:t>
            </a:r>
          </a:p>
          <a:p>
            <a:pPr eaLnBrk="1" hangingPunct="1">
              <a:lnSpc>
                <a:spcPct val="90000"/>
              </a:lnSpc>
            </a:pPr>
            <a:r>
              <a:rPr lang="en-US" smtClean="0"/>
              <a:t>Bertujuan</a:t>
            </a:r>
          </a:p>
          <a:p>
            <a:pPr lvl="1" eaLnBrk="1" hangingPunct="1">
              <a:lnSpc>
                <a:spcPct val="90000"/>
              </a:lnSpc>
            </a:pPr>
            <a:r>
              <a:rPr lang="en-US" smtClean="0"/>
              <a:t>Form of purpose, membangkitkan sense of beauty</a:t>
            </a:r>
          </a:p>
          <a:p>
            <a:pPr eaLnBrk="1" hangingPunct="1">
              <a:lnSpc>
                <a:spcPct val="90000"/>
              </a:lnSpc>
            </a:pPr>
            <a:endParaRPr lang="en-US" smtClean="0"/>
          </a:p>
        </p:txBody>
      </p:sp>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Faculty of Aesthetics</a:t>
            </a:r>
            <a:br>
              <a:rPr lang="en-US" sz="4000"/>
            </a:br>
            <a:r>
              <a:rPr lang="en-US" sz="4000"/>
              <a:t>Immanuel Kant (Idealisme)</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8DF874D2-C6F5-455A-BD5E-6166904BD13B}" type="slidenum">
              <a:rPr lang="en-US"/>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circle(in)">
                                      <p:cBhvr>
                                        <p:cTn id="7" dur="2000"/>
                                        <p:tgtEl>
                                          <p:spTgt spid="29699">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circle(in)">
                                      <p:cBhvr>
                                        <p:cTn id="10" dur="2000"/>
                                        <p:tgtEl>
                                          <p:spTgt spid="29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circle(in)">
                                      <p:cBhvr>
                                        <p:cTn id="15" dur="2000"/>
                                        <p:tgtEl>
                                          <p:spTgt spid="29699">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circle(in)">
                                      <p:cBhvr>
                                        <p:cTn id="18" dur="2000"/>
                                        <p:tgtEl>
                                          <p:spTgt spid="2969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animEffect transition="in" filter="circle(in)">
                                      <p:cBhvr>
                                        <p:cTn id="23" dur="2000"/>
                                        <p:tgtEl>
                                          <p:spTgt spid="29699">
                                            <p:txEl>
                                              <p:pRg st="4" end="4"/>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29699">
                                            <p:txEl>
                                              <p:pRg st="5" end="5"/>
                                            </p:txEl>
                                          </p:spTgt>
                                        </p:tgtEl>
                                        <p:attrNameLst>
                                          <p:attrName>style.visibility</p:attrName>
                                        </p:attrNameLst>
                                      </p:cBhvr>
                                      <p:to>
                                        <p:strVal val="visible"/>
                                      </p:to>
                                    </p:set>
                                    <p:animEffect transition="in" filter="circle(in)">
                                      <p:cBhvr>
                                        <p:cTn id="26" dur="2000"/>
                                        <p:tgtEl>
                                          <p:spTgt spid="29699">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animEffect transition="in" filter="circle(in)">
                                      <p:cBhvr>
                                        <p:cTn id="31" dur="2000"/>
                                        <p:tgtEl>
                                          <p:spTgt spid="29699">
                                            <p:txEl>
                                              <p:pRg st="6" end="6"/>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29699">
                                            <p:txEl>
                                              <p:pRg st="7" end="7"/>
                                            </p:txEl>
                                          </p:spTgt>
                                        </p:tgtEl>
                                        <p:attrNameLst>
                                          <p:attrName>style.visibility</p:attrName>
                                        </p:attrNameLst>
                                      </p:cBhvr>
                                      <p:to>
                                        <p:strVal val="visible"/>
                                      </p:to>
                                    </p:set>
                                    <p:animEffect transition="in" filter="circle(in)">
                                      <p:cBhvr>
                                        <p:cTn id="34" dur="20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dirty="0" smtClean="0"/>
              <a:t>Kant’s definition of fine art is based heavily upon his previous deductions of how beauty is judged in the natural world. </a:t>
            </a:r>
            <a:endParaRPr lang="id-ID" dirty="0" smtClean="0"/>
          </a:p>
          <a:p>
            <a:pPr marL="274320" indent="-274320" eaLnBrk="1" fontAlgn="auto" hangingPunct="1">
              <a:spcAft>
                <a:spcPts val="0"/>
              </a:spcAft>
              <a:buClr>
                <a:schemeClr val="accent3"/>
              </a:buClr>
              <a:buFont typeface="Wingdings 2"/>
              <a:buChar char=""/>
              <a:defRPr/>
            </a:pPr>
            <a:r>
              <a:rPr lang="en-US" dirty="0" smtClean="0"/>
              <a:t>true judgments of beauty share four characteristics: </a:t>
            </a:r>
            <a:endParaRPr lang="id-ID" dirty="0" smtClean="0"/>
          </a:p>
          <a:p>
            <a:pPr marL="640080" lvl="1" indent="-246888" eaLnBrk="1" fontAlgn="auto" hangingPunct="1">
              <a:spcAft>
                <a:spcPts val="0"/>
              </a:spcAft>
              <a:buFont typeface="Wingdings 2"/>
              <a:buChar char=""/>
              <a:defRPr/>
            </a:pPr>
            <a:r>
              <a:rPr lang="en-US" dirty="0" smtClean="0"/>
              <a:t>disinterested, universal, necessary, and purposive without a purpose (Burnham). </a:t>
            </a:r>
            <a:endParaRPr lang="id-ID" dirty="0" smtClean="0"/>
          </a:p>
          <a:p>
            <a:pPr marL="274320" indent="-274320" eaLnBrk="1" fontAlgn="auto" hangingPunct="1">
              <a:spcAft>
                <a:spcPts val="0"/>
              </a:spcAft>
              <a:buClr>
                <a:schemeClr val="accent3"/>
              </a:buClr>
              <a:buFont typeface="Wingdings 2"/>
              <a:buChar char=""/>
              <a:defRPr/>
            </a:pPr>
            <a:r>
              <a:rPr lang="en-US" dirty="0" smtClean="0"/>
              <a:t>Kant draws a distinction between rational and aesthetic judgments, </a:t>
            </a:r>
            <a:endParaRPr lang="id-ID" dirty="0" smtClean="0"/>
          </a:p>
          <a:p>
            <a:pPr marL="274320" indent="-274320" eaLnBrk="1" fontAlgn="auto" hangingPunct="1">
              <a:spcAft>
                <a:spcPts val="0"/>
              </a:spcAft>
              <a:buClr>
                <a:schemeClr val="accent3"/>
              </a:buClr>
              <a:buFont typeface="Wingdings 2"/>
              <a:buChar char=""/>
              <a:defRPr/>
            </a:pPr>
            <a:r>
              <a:rPr lang="en-US" dirty="0" smtClean="0"/>
              <a:t>aesthetic judgments are not based on concepts, or things that can be known, but on intuitions or sensations. Therefore, a true judgment of beauty is </a:t>
            </a:r>
            <a:r>
              <a:rPr lang="en-US" b="1" dirty="0" smtClean="0"/>
              <a:t>disinterested</a:t>
            </a:r>
            <a:r>
              <a:rPr lang="en-US" dirty="0" smtClean="0"/>
              <a:t>; it is not based on any known concept, simply a sensation of unconstrained, completely detached pleasure. </a:t>
            </a:r>
            <a:endParaRPr lang="id-ID" dirty="0" smtClean="0"/>
          </a:p>
        </p:txBody>
      </p:sp>
      <p:sp>
        <p:nvSpPr>
          <p:cNvPr id="30722" name="Title 1"/>
          <p:cNvSpPr>
            <a:spLocks noGrp="1"/>
          </p:cNvSpPr>
          <p:nvPr>
            <p:ph type="title"/>
          </p:nvPr>
        </p:nvSpPr>
        <p:spPr/>
        <p:txBody>
          <a:bodyPr>
            <a:normAutofit/>
          </a:bodyPr>
          <a:lstStyle/>
          <a:p>
            <a:pPr eaLnBrk="1" hangingPunct="1"/>
            <a:r>
              <a:rPr lang="id-ID" smtClean="0"/>
              <a:t>Kant’s disterestedness</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A2605E10-1FF2-451D-8C56-2FF21DF9A3DB}" type="slidenum">
              <a:rPr lang="en-US"/>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1)">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normAutofit/>
          </a:bodyPr>
          <a:lstStyle/>
          <a:p>
            <a:pPr eaLnBrk="1" hangingPunct="1"/>
            <a:r>
              <a:rPr lang="en-US" smtClean="0"/>
              <a:t>Along these same lines, a beautiful object is purposive, containing the property or quality of purposefulness, without actually having a concrete purpose.</a:t>
            </a:r>
            <a:endParaRPr lang="id-ID" smtClean="0"/>
          </a:p>
          <a:p>
            <a:pPr eaLnBrk="1" hangingPunct="1"/>
            <a:r>
              <a:rPr lang="en-US" smtClean="0"/>
              <a:t> As Freeland summarizes, Kant believes that </a:t>
            </a:r>
            <a:endParaRPr lang="id-ID" smtClean="0"/>
          </a:p>
          <a:p>
            <a:pPr eaLnBrk="1" hangingPunct="1"/>
            <a:r>
              <a:rPr lang="en-US" smtClean="0"/>
              <a:t>“we respond to the object’s rightness of design, which satisfies our imagination and intellect, even though we are not evaluating the object’s purpose”</a:t>
            </a:r>
            <a:endParaRPr lang="id-ID" smtClean="0"/>
          </a:p>
        </p:txBody>
      </p:sp>
      <p:sp>
        <p:nvSpPr>
          <p:cNvPr id="31746" name="Title 1"/>
          <p:cNvSpPr>
            <a:spLocks noGrp="1"/>
          </p:cNvSpPr>
          <p:nvPr>
            <p:ph type="title"/>
          </p:nvPr>
        </p:nvSpPr>
        <p:spPr/>
        <p:txBody>
          <a:bodyPr>
            <a:normAutofit/>
          </a:bodyPr>
          <a:lstStyle/>
          <a:p>
            <a:pPr eaLnBrk="1" hangingPunct="1"/>
            <a:r>
              <a:rPr lang="id-ID" smtClean="0"/>
              <a:t>Kant’s disterestedness</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31A91DB8-1497-489A-83B4-4D5B0D4E1D73}" type="slidenum">
              <a:rPr lang="en-US"/>
              <a:pPr>
                <a:defRPr/>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anim calcmode="lin" valueType="num">
                                      <p:cBhvr>
                                        <p:cTn id="8"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Effect transition="in" filter="fade">
                                      <p:cBhvr>
                                        <p:cTn id="14" dur="1000"/>
                                        <p:tgtEl>
                                          <p:spTgt spid="31747">
                                            <p:txEl>
                                              <p:pRg st="1" end="1"/>
                                            </p:txEl>
                                          </p:spTgt>
                                        </p:tgtEl>
                                      </p:cBhvr>
                                    </p:animEffect>
                                    <p:anim calcmode="lin" valueType="num">
                                      <p:cBhvr>
                                        <p:cTn id="15"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1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Effect transition="in" filter="fade">
                                      <p:cBhvr>
                                        <p:cTn id="21" dur="1000"/>
                                        <p:tgtEl>
                                          <p:spTgt spid="31747">
                                            <p:txEl>
                                              <p:pRg st="2" end="2"/>
                                            </p:txEl>
                                          </p:spTgt>
                                        </p:tgtEl>
                                      </p:cBhvr>
                                    </p:animEffect>
                                    <p:anim calcmode="lin" valueType="num">
                                      <p:cBhvr>
                                        <p:cTn id="22"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eaLnBrk="1" hangingPunct="1"/>
            <a:r>
              <a:rPr lang="en-US" smtClean="0"/>
              <a:t>Hiruk-pikuk revolusi Industri menimbulkan kerinduan akan suasana alamiah</a:t>
            </a:r>
          </a:p>
          <a:p>
            <a:pPr eaLnBrk="1" hangingPunct="1"/>
            <a:r>
              <a:rPr lang="en-US" smtClean="0"/>
              <a:t>Picturesque</a:t>
            </a:r>
          </a:p>
          <a:p>
            <a:pPr eaLnBrk="1" hangingPunct="1"/>
            <a:r>
              <a:rPr lang="en-US" smtClean="0"/>
              <a:t>Individualisme , melarikan diri dari kenyataan</a:t>
            </a:r>
          </a:p>
          <a:p>
            <a:pPr eaLnBrk="1" hangingPunct="1"/>
            <a:r>
              <a:rPr lang="en-US" smtClean="0"/>
              <a:t>Idealisme, mendambakan yang ideal</a:t>
            </a:r>
          </a:p>
        </p:txBody>
      </p:sp>
      <p:sp>
        <p:nvSpPr>
          <p:cNvPr id="32770" name="Rectangle 2"/>
          <p:cNvSpPr>
            <a:spLocks noGrp="1" noChangeArrowheads="1"/>
          </p:cNvSpPr>
          <p:nvPr>
            <p:ph type="title"/>
          </p:nvPr>
        </p:nvSpPr>
        <p:spPr/>
        <p:txBody>
          <a:bodyPr>
            <a:normAutofit/>
          </a:bodyPr>
          <a:lstStyle/>
          <a:p>
            <a:pPr eaLnBrk="1" hangingPunct="1"/>
            <a:r>
              <a:rPr lang="en-US" smtClean="0"/>
              <a:t>Romantik ( 1850 – 1900)</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8A8D2EC4-1C14-4C9B-9FB2-1E29768AA9B1}" type="slidenum">
              <a:rPr lang="en-US"/>
              <a:pPr>
                <a:defRPr/>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ircle(in)">
                                      <p:cBhvr>
                                        <p:cTn id="7" dur="20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circle(in)">
                                      <p:cBhvr>
                                        <p:cTn id="12" dur="20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circle(in)">
                                      <p:cBhvr>
                                        <p:cTn id="17" dur="20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circle(in)">
                                      <p:cBhvr>
                                        <p:cTn id="22" dur="2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a:bodyPr>
          <a:lstStyle/>
          <a:p>
            <a:pPr eaLnBrk="1" hangingPunct="1"/>
            <a:r>
              <a:rPr lang="en-US" sz="2800" smtClean="0"/>
              <a:t>Imitasi  &gt;&gt; Expresi, </a:t>
            </a:r>
            <a:r>
              <a:rPr lang="en-US" sz="2000" smtClean="0"/>
              <a:t>(Subyektivisme&gt;&lt;Obyektivisme)</a:t>
            </a:r>
          </a:p>
          <a:p>
            <a:pPr eaLnBrk="1" hangingPunct="1"/>
            <a:r>
              <a:rPr lang="en-US" sz="2800" smtClean="0"/>
              <a:t>Imaginative expression, </a:t>
            </a:r>
            <a:r>
              <a:rPr lang="en-US" sz="2000" smtClean="0"/>
              <a:t>Collingwood 1958</a:t>
            </a:r>
          </a:p>
          <a:p>
            <a:pPr eaLnBrk="1" hangingPunct="1"/>
            <a:r>
              <a:rPr lang="en-US" sz="2800" smtClean="0"/>
              <a:t>Proper-art &gt;&lt; False-art</a:t>
            </a:r>
            <a:r>
              <a:rPr lang="id-ID" sz="2800" smtClean="0"/>
              <a:t>. </a:t>
            </a:r>
            <a:r>
              <a:rPr lang="en-US" sz="2800" smtClean="0"/>
              <a:t> Fine-art &gt;&lt; Craft</a:t>
            </a:r>
          </a:p>
          <a:p>
            <a:pPr eaLnBrk="1" hangingPunct="1"/>
            <a:r>
              <a:rPr lang="en-US" sz="2800" smtClean="0"/>
              <a:t>Aesthetic awareness, </a:t>
            </a:r>
            <a:r>
              <a:rPr lang="en-US" sz="2000" smtClean="0"/>
              <a:t>Stolniz 1960  + Disinterestedness  </a:t>
            </a:r>
            <a:endParaRPr lang="en-US" sz="2800" smtClean="0"/>
          </a:p>
          <a:p>
            <a:pPr eaLnBrk="1" hangingPunct="1"/>
            <a:r>
              <a:rPr lang="en-US" sz="2800" smtClean="0"/>
              <a:t>Aesthetic perception, </a:t>
            </a:r>
            <a:r>
              <a:rPr lang="en-US" sz="2000" smtClean="0"/>
              <a:t>Aldrich 1963, pengerahan 5 indra u menimbulkan rasa indah. </a:t>
            </a:r>
          </a:p>
          <a:p>
            <a:pPr eaLnBrk="1" hangingPunct="1"/>
            <a:r>
              <a:rPr lang="en-US" smtClean="0"/>
              <a:t>Psychological distance,  </a:t>
            </a:r>
            <a:r>
              <a:rPr lang="en-US" sz="2400" smtClean="0"/>
              <a:t>Edward Bullough,</a:t>
            </a:r>
            <a:r>
              <a:rPr lang="en-US" smtClean="0"/>
              <a:t> </a:t>
            </a:r>
            <a:r>
              <a:rPr lang="en-US" sz="2000" smtClean="0"/>
              <a:t>1963, </a:t>
            </a:r>
            <a:endParaRPr lang="en-US" smtClean="0"/>
          </a:p>
          <a:p>
            <a:pPr eaLnBrk="1" hangingPunct="1">
              <a:buFont typeface="Wingdings" pitchFamily="2" charset="2"/>
              <a:buNone/>
            </a:pPr>
            <a:endParaRPr lang="en-US" sz="2000" smtClean="0"/>
          </a:p>
          <a:p>
            <a:pPr eaLnBrk="1" hangingPunct="1">
              <a:buFont typeface="Wingdings" pitchFamily="2" charset="2"/>
              <a:buNone/>
            </a:pPr>
            <a:endParaRPr lang="en-US" sz="2000" smtClean="0"/>
          </a:p>
          <a:p>
            <a:pPr eaLnBrk="1" hangingPunct="1"/>
            <a:endParaRPr lang="en-US" sz="2800" smtClean="0"/>
          </a:p>
          <a:p>
            <a:pPr eaLnBrk="1" hangingPunct="1"/>
            <a:endParaRPr lang="en-US" sz="2800" smtClean="0"/>
          </a:p>
        </p:txBody>
      </p:sp>
      <p:sp>
        <p:nvSpPr>
          <p:cNvPr id="33794" name="Rectangle 2"/>
          <p:cNvSpPr>
            <a:spLocks noGrp="1" noChangeArrowheads="1"/>
          </p:cNvSpPr>
          <p:nvPr>
            <p:ph type="title"/>
          </p:nvPr>
        </p:nvSpPr>
        <p:spPr/>
        <p:txBody>
          <a:bodyPr>
            <a:normAutofit/>
          </a:bodyPr>
          <a:lstStyle/>
          <a:p>
            <a:pPr eaLnBrk="1" hangingPunct="1"/>
            <a:r>
              <a:rPr lang="en-US" smtClean="0"/>
              <a:t>Modern</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AA95BD4B-5B88-4ABF-967A-6B7A53EF2DE0}" type="slidenum">
              <a:rPr lang="en-US"/>
              <a:pPr>
                <a:defRPr/>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 calcmode="lin" valueType="num">
                                      <p:cBhvr additive="base">
                                        <p:cTn id="31"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 calcmode="lin" valueType="num">
                                      <p:cBhvr additive="base">
                                        <p:cTn id="37"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normAutofit fontScale="90000"/>
          </a:bodyPr>
          <a:lstStyle/>
          <a:p>
            <a:pPr eaLnBrk="1" fontAlgn="auto" hangingPunct="1">
              <a:spcAft>
                <a:spcPts val="0"/>
              </a:spcAft>
              <a:defRPr/>
            </a:pPr>
            <a:r>
              <a:rPr lang="en-US" b="1" smtClean="0">
                <a:solidFill>
                  <a:srgbClr val="FFFF00"/>
                </a:solidFill>
              </a:rPr>
              <a:t>Postmodernisme</a:t>
            </a:r>
            <a:br>
              <a:rPr lang="en-US" b="1" smtClean="0">
                <a:solidFill>
                  <a:srgbClr val="FFFF00"/>
                </a:solidFill>
              </a:rPr>
            </a:br>
            <a:endParaRPr lang="en-US" b="1" smtClean="0">
              <a:solidFill>
                <a:srgbClr val="FFFF00"/>
              </a:solidFill>
            </a:endParaRPr>
          </a:p>
        </p:txBody>
      </p:sp>
      <p:sp>
        <p:nvSpPr>
          <p:cNvPr id="39939" name="Rectangle 3"/>
          <p:cNvSpPr>
            <a:spLocks noGrp="1" noChangeArrowheads="1"/>
          </p:cNvSpPr>
          <p:nvPr>
            <p:ph type="subTitle" idx="1"/>
          </p:nvPr>
        </p:nvSpPr>
        <p:spPr/>
        <p:txBody>
          <a:bodyPr rtlCol="0"/>
          <a:lstStyle/>
          <a:p>
            <a:pPr eaLnBrk="1" fontAlgn="auto" hangingPunct="1">
              <a:spcAft>
                <a:spcPts val="0"/>
              </a:spcAft>
              <a:defRPr/>
            </a:pPr>
            <a:r>
              <a:rPr lang="en-US"/>
              <a:t> </a:t>
            </a:r>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A09B366F-9C25-4991-B71B-0B9796B587ED}" type="slidenum">
              <a:rPr lang="en-US" smtClean="0"/>
              <a:pPr>
                <a:defRPr/>
              </a:pPr>
              <a:t>35</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fontAlgn="auto" hangingPunct="1">
              <a:spcAft>
                <a:spcPts val="0"/>
              </a:spcAft>
              <a:defRPr/>
            </a:pPr>
            <a:r>
              <a:rPr lang="en-US" b="1" smtClean="0">
                <a:solidFill>
                  <a:srgbClr val="FFFF00"/>
                </a:solidFill>
              </a:rPr>
              <a:t>Postmodernism</a:t>
            </a:r>
            <a:br>
              <a:rPr lang="en-US" b="1" smtClean="0">
                <a:solidFill>
                  <a:srgbClr val="FFFF00"/>
                </a:solidFill>
              </a:rPr>
            </a:br>
            <a:endParaRPr lang="en-US" b="1" smtClean="0">
              <a:solidFill>
                <a:srgbClr val="FFFF00"/>
              </a:solidFill>
            </a:endParaRPr>
          </a:p>
        </p:txBody>
      </p:sp>
      <p:sp>
        <p:nvSpPr>
          <p:cNvPr id="30723" name="Rectangle 3"/>
          <p:cNvSpPr>
            <a:spLocks noGrp="1" noChangeArrowheads="1"/>
          </p:cNvSpPr>
          <p:nvPr>
            <p:ph idx="1"/>
          </p:nvPr>
        </p:nvSpPr>
        <p:spPr/>
        <p:txBody>
          <a:bodyPr rtlCol="0">
            <a:normAutofit fontScale="92500" lnSpcReduction="10000"/>
          </a:bodyPr>
          <a:lstStyle/>
          <a:p>
            <a:pPr marL="0" indent="-274320" eaLnBrk="1" fontAlgn="auto" hangingPunct="1">
              <a:lnSpc>
                <a:spcPct val="90000"/>
              </a:lnSpc>
              <a:spcAft>
                <a:spcPts val="0"/>
              </a:spcAft>
              <a:defRPr/>
            </a:pPr>
            <a:r>
              <a:rPr lang="en-US" sz="2400" smtClean="0"/>
              <a:t>Postmodernism (sometimes abbreviated Pomo) was originally a reaction to modernism (not necessarily "post" in the purely temporal sense of "after"). </a:t>
            </a:r>
          </a:p>
          <a:p>
            <a:pPr marL="0" indent="-274320" eaLnBrk="1" fontAlgn="auto" hangingPunct="1">
              <a:lnSpc>
                <a:spcPct val="90000"/>
              </a:lnSpc>
              <a:spcAft>
                <a:spcPts val="0"/>
              </a:spcAft>
              <a:defRPr/>
            </a:pPr>
            <a:r>
              <a:rPr lang="en-US" sz="2400" smtClean="0"/>
              <a:t>Largely influenced by the disillusionment induced by the Second World War, postmodernism tends to refer to a cultural, intellectual, or artistic state lacking a clear central hierarchy or organizing principle and embodying extreme complexity, contradiction, ambiguity, diversity, and interconnectedness or interreferentiality.</a:t>
            </a:r>
          </a:p>
          <a:p>
            <a:pPr marL="0" indent="-274320" eaLnBrk="1" fontAlgn="auto" hangingPunct="1">
              <a:lnSpc>
                <a:spcPct val="90000"/>
              </a:lnSpc>
              <a:spcAft>
                <a:spcPts val="0"/>
              </a:spcAft>
              <a:defRPr/>
            </a:pPr>
            <a:endParaRPr lang="en-US" sz="2400" smtClean="0"/>
          </a:p>
          <a:p>
            <a:pPr marL="0" indent="-274320" eaLnBrk="1" fontAlgn="auto" hangingPunct="1">
              <a:lnSpc>
                <a:spcPct val="90000"/>
              </a:lnSpc>
              <a:spcAft>
                <a:spcPts val="0"/>
              </a:spcAft>
              <a:defRPr/>
            </a:pPr>
            <a:endParaRPr lang="en-US" sz="2400" smtClean="0"/>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79DC93C9-9466-4C52-8744-D7C81B374A85}" type="slidenum">
              <a:rPr lang="en-US" smtClean="0"/>
              <a:pPr>
                <a:defRPr/>
              </a:pPr>
              <a:t>36</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smtClean="0"/>
              <a:t> </a:t>
            </a:r>
          </a:p>
        </p:txBody>
      </p:sp>
      <p:sp>
        <p:nvSpPr>
          <p:cNvPr id="36867" name="Rectangle 3"/>
          <p:cNvSpPr>
            <a:spLocks noGrp="1" noChangeArrowheads="1"/>
          </p:cNvSpPr>
          <p:nvPr>
            <p:ph idx="1"/>
          </p:nvPr>
        </p:nvSpPr>
        <p:spPr>
          <a:xfrm>
            <a:off x="838200" y="838200"/>
            <a:ext cx="8007350" cy="5257800"/>
          </a:xfrm>
        </p:spPr>
        <p:txBody>
          <a:bodyPr/>
          <a:lstStyle/>
          <a:p>
            <a:pPr marL="0" indent="-273050" eaLnBrk="1" hangingPunct="1"/>
            <a:r>
              <a:rPr lang="en-US" smtClean="0"/>
              <a:t>Muncul sebagai akibat dari kekecewaan pasca Perang dunia II, suatu pergerakan kultural, intelektual dan seni yang menafikkan hirarki sentral dan prinsip2 organisasi yang terstruktur.</a:t>
            </a:r>
          </a:p>
          <a:p>
            <a:pPr marL="0" indent="-273050" eaLnBrk="1" hangingPunct="1"/>
            <a:r>
              <a:rPr lang="en-US" smtClean="0"/>
              <a:t>Menawarkan kompleksitas ekstrem, kontradiksi, ambiguitas, perbedaan dan ke-tidak teraturan. </a:t>
            </a:r>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79DC93C9-9466-4C52-8744-D7C81B374A85}" type="slidenum">
              <a:rPr lang="en-US" smtClean="0"/>
              <a:pPr>
                <a:defRPr/>
              </a:pPr>
              <a:t>37</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smtClean="0"/>
              <a:t> </a:t>
            </a:r>
          </a:p>
        </p:txBody>
      </p:sp>
      <p:sp>
        <p:nvSpPr>
          <p:cNvPr id="37891" name="Rectangle 3"/>
          <p:cNvSpPr>
            <a:spLocks noGrp="1" noChangeArrowheads="1"/>
          </p:cNvSpPr>
          <p:nvPr>
            <p:ph idx="1"/>
          </p:nvPr>
        </p:nvSpPr>
        <p:spPr>
          <a:xfrm>
            <a:off x="838200" y="533400"/>
            <a:ext cx="8007350" cy="5562600"/>
          </a:xfrm>
        </p:spPr>
        <p:txBody>
          <a:bodyPr/>
          <a:lstStyle/>
          <a:p>
            <a:pPr marL="0" indent="-273050" eaLnBrk="1" hangingPunct="1">
              <a:lnSpc>
                <a:spcPct val="80000"/>
              </a:lnSpc>
            </a:pPr>
            <a:r>
              <a:rPr lang="en-US" sz="2400" smtClean="0"/>
              <a:t>Postmodernist ideas in the philosophy and the analysis of culture and society, expanded the importance of critical theory, and has been the point of departure for works of literature, architecture, and design, as well as being visible in marketing/business and the interpretation of history, law and culture, starting in the late 20th century.</a:t>
            </a:r>
          </a:p>
          <a:p>
            <a:pPr marL="0" indent="-273050" eaLnBrk="1" hangingPunct="1">
              <a:lnSpc>
                <a:spcPct val="80000"/>
              </a:lnSpc>
            </a:pPr>
            <a:r>
              <a:rPr lang="en-US" sz="2400" smtClean="0"/>
              <a:t> These developments — re-evaluation of the entire Western value system (love, marriage, popular culture, shift from industrial to service economy) that took place since 1950/1960, with a peak in the Social Revolution of 1968 — are described with the term postmodernity, as opposed to postmodernism, a term referring to an opinion or movement. </a:t>
            </a:r>
          </a:p>
          <a:p>
            <a:pPr marL="0" indent="-273050" eaLnBrk="1" hangingPunct="1">
              <a:lnSpc>
                <a:spcPct val="80000"/>
              </a:lnSpc>
            </a:pPr>
            <a:r>
              <a:rPr lang="en-US" sz="2400" smtClean="0"/>
              <a:t>Whereas something's being "postmodernist" would make it part of the movement, its being "postmodern" would place it in the period of time since the 1950s, making it a part of contemporary history. Still both terms may be synonymous under some circumstances.</a:t>
            </a:r>
          </a:p>
          <a:p>
            <a:pPr marL="0" indent="-273050" eaLnBrk="1" hangingPunct="1">
              <a:lnSpc>
                <a:spcPct val="80000"/>
              </a:lnSpc>
            </a:pPr>
            <a:endParaRPr lang="en-US" sz="2400" smtClean="0"/>
          </a:p>
          <a:p>
            <a:pPr marL="0" indent="-273050" eaLnBrk="1" hangingPunct="1">
              <a:lnSpc>
                <a:spcPct val="80000"/>
              </a:lnSpc>
            </a:pPr>
            <a:endParaRPr lang="en-US" sz="2400" smtClean="0"/>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79DC93C9-9466-4C52-8744-D7C81B374A85}" type="slidenum">
              <a:rPr lang="en-US" smtClean="0"/>
              <a:pPr>
                <a:defRPr/>
              </a:pPr>
              <a:t>38</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smtClean="0"/>
              <a:t> </a:t>
            </a:r>
          </a:p>
        </p:txBody>
      </p:sp>
      <p:sp>
        <p:nvSpPr>
          <p:cNvPr id="38915" name="Rectangle 3"/>
          <p:cNvSpPr>
            <a:spLocks noGrp="1" noChangeArrowheads="1"/>
          </p:cNvSpPr>
          <p:nvPr>
            <p:ph idx="1"/>
          </p:nvPr>
        </p:nvSpPr>
        <p:spPr>
          <a:xfrm>
            <a:off x="838200" y="457200"/>
            <a:ext cx="8007350" cy="5638800"/>
          </a:xfrm>
        </p:spPr>
        <p:txBody>
          <a:bodyPr/>
          <a:lstStyle/>
          <a:p>
            <a:pPr marL="0" indent="-273050" eaLnBrk="1" hangingPunct="1">
              <a:lnSpc>
                <a:spcPct val="90000"/>
              </a:lnSpc>
            </a:pPr>
            <a:r>
              <a:rPr lang="en-US" sz="2800" smtClean="0"/>
              <a:t>Gagasan Postmodernisme pada filsafat , budaya &amp; kemasyarakatan , meluas dari teori kritis dan menjadi titik tolak dari bahasa, arsitektur, desain, juga pada pemahaman bisnis dan marketing, pemahaman sejarah, hukum dan budaya, sejak wkhir abad XX</a:t>
            </a:r>
          </a:p>
          <a:p>
            <a:pPr marL="0" indent="-273050" eaLnBrk="1" hangingPunct="1">
              <a:lnSpc>
                <a:spcPct val="90000"/>
              </a:lnSpc>
            </a:pPr>
            <a:r>
              <a:rPr lang="en-US" sz="2800" smtClean="0"/>
              <a:t>Gagasan ini kemudian menjadi suatu re-evaluasi dari keseluruhan Nilai-nilai Barat (Cinta, perkawinan, budaya Pop,perubahan dari ekonomi industri ke pelayanan dll) yg berlangsung sejak 1950-60an. Sering disebut sbg Postmodernitas disamping Postmodernisme yg mewakili gagasan / pergerakan. </a:t>
            </a:r>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79DC93C9-9466-4C52-8744-D7C81B374A85}" type="slidenum">
              <a:rPr lang="en-US" smtClean="0"/>
              <a:pPr>
                <a:defRPr/>
              </a:pPr>
              <a:t>39</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819400"/>
            <a:ext cx="1371600" cy="914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6600"/>
                </a:solidFill>
              </a:rPr>
              <a:t>LANDASAN ONTOLOGIS</a:t>
            </a:r>
          </a:p>
        </p:txBody>
      </p:sp>
      <p:sp>
        <p:nvSpPr>
          <p:cNvPr id="3" name="Rectangle 2"/>
          <p:cNvSpPr/>
          <p:nvPr/>
        </p:nvSpPr>
        <p:spPr>
          <a:xfrm>
            <a:off x="3657600" y="2776538"/>
            <a:ext cx="1447800" cy="914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solidFill>
                  <a:srgbClr val="003300"/>
                </a:solidFill>
              </a:rPr>
              <a:t>AXIOLOGI</a:t>
            </a:r>
            <a:endParaRPr lang="en-US" dirty="0">
              <a:solidFill>
                <a:srgbClr val="003300"/>
              </a:solidFill>
            </a:endParaRPr>
          </a:p>
        </p:txBody>
      </p:sp>
      <p:sp>
        <p:nvSpPr>
          <p:cNvPr id="4" name="Rectangle 3"/>
          <p:cNvSpPr/>
          <p:nvPr/>
        </p:nvSpPr>
        <p:spPr>
          <a:xfrm>
            <a:off x="6324600" y="2767013"/>
            <a:ext cx="1600200" cy="914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solidFill>
                  <a:srgbClr val="800000"/>
                </a:solidFill>
              </a:rPr>
              <a:t>ESTETIKA</a:t>
            </a:r>
            <a:endParaRPr lang="en-US" dirty="0">
              <a:solidFill>
                <a:srgbClr val="800000"/>
              </a:solidFill>
            </a:endParaRPr>
          </a:p>
        </p:txBody>
      </p:sp>
      <p:sp>
        <p:nvSpPr>
          <p:cNvPr id="5" name="Right Arrow 4"/>
          <p:cNvSpPr/>
          <p:nvPr/>
        </p:nvSpPr>
        <p:spPr>
          <a:xfrm>
            <a:off x="2438400" y="30480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ight Arrow 5"/>
          <p:cNvSpPr/>
          <p:nvPr/>
        </p:nvSpPr>
        <p:spPr>
          <a:xfrm>
            <a:off x="5105400" y="2981325"/>
            <a:ext cx="1219200" cy="45720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 name="Straight Connector 7"/>
          <p:cNvCxnSpPr/>
          <p:nvPr/>
        </p:nvCxnSpPr>
        <p:spPr>
          <a:xfrm>
            <a:off x="1066800" y="4953000"/>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416" name="TextBox 11"/>
          <p:cNvSpPr txBox="1">
            <a:spLocks noChangeArrowheads="1"/>
          </p:cNvSpPr>
          <p:nvPr/>
        </p:nvSpPr>
        <p:spPr bwMode="auto">
          <a:xfrm>
            <a:off x="1066800" y="4648200"/>
            <a:ext cx="2056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err="1" smtClean="0">
                <a:solidFill>
                  <a:srgbClr val="000000"/>
                </a:solidFill>
                <a:latin typeface="Calibri" pitchFamily="34" charset="0"/>
                <a:cs typeface="+mn-cs"/>
              </a:rPr>
              <a:t>LandasanFilosofis</a:t>
            </a:r>
            <a:endParaRPr lang="en-US" sz="2000" b="1" dirty="0" smtClean="0">
              <a:solidFill>
                <a:srgbClr val="000000"/>
              </a:solidFill>
              <a:latin typeface="Calibri" pitchFamily="34" charset="0"/>
              <a:cs typeface="+mn-cs"/>
            </a:endParaRPr>
          </a:p>
        </p:txBody>
      </p:sp>
      <p:sp>
        <p:nvSpPr>
          <p:cNvPr id="17417" name="TextBox 12"/>
          <p:cNvSpPr txBox="1">
            <a:spLocks noChangeArrowheads="1"/>
          </p:cNvSpPr>
          <p:nvPr/>
        </p:nvSpPr>
        <p:spPr bwMode="auto">
          <a:xfrm>
            <a:off x="3379788" y="4552950"/>
            <a:ext cx="11686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smtClean="0">
                <a:solidFill>
                  <a:srgbClr val="000000"/>
                </a:solidFill>
                <a:latin typeface="Calibri" pitchFamily="34" charset="0"/>
                <a:cs typeface="+mn-cs"/>
              </a:rPr>
              <a:t>Tata </a:t>
            </a:r>
            <a:r>
              <a:rPr lang="en-US" sz="2000" b="1" dirty="0" err="1" smtClean="0">
                <a:solidFill>
                  <a:srgbClr val="000000"/>
                </a:solidFill>
                <a:latin typeface="Calibri" pitchFamily="34" charset="0"/>
                <a:cs typeface="+mn-cs"/>
              </a:rPr>
              <a:t>Nilai</a:t>
            </a:r>
            <a:endParaRPr lang="en-US" sz="2000" b="1" dirty="0" smtClean="0">
              <a:solidFill>
                <a:srgbClr val="000000"/>
              </a:solidFill>
              <a:latin typeface="Calibri" pitchFamily="34" charset="0"/>
              <a:cs typeface="+mn-cs"/>
            </a:endParaRPr>
          </a:p>
        </p:txBody>
      </p:sp>
      <p:sp>
        <p:nvSpPr>
          <p:cNvPr id="17419"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898989"/>
                </a:solidFill>
              </a:rPr>
              <a:t>17 Maret 2014</a:t>
            </a:r>
          </a:p>
        </p:txBody>
      </p:sp>
      <p:sp>
        <p:nvSpPr>
          <p:cNvPr id="17420"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EC3599-5995-4A4F-97A8-09E9583B50C5}" type="slidenum">
              <a:rPr lang="en-US" sz="1200" smtClean="0">
                <a:solidFill>
                  <a:srgbClr val="898989"/>
                </a:solidFill>
              </a:rPr>
              <a:pPr eaLnBrk="1" hangingPunct="1"/>
              <a:t>4</a:t>
            </a:fld>
            <a:endParaRPr lang="en-US" sz="1200" smtClean="0">
              <a:solidFill>
                <a:srgbClr val="898989"/>
              </a:solidFill>
            </a:endParaRPr>
          </a:p>
        </p:txBody>
      </p:sp>
      <p:sp>
        <p:nvSpPr>
          <p:cNvPr id="17421" name="Footer Placeholder 9"/>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smtClean="0">
                <a:solidFill>
                  <a:srgbClr val="898989"/>
                </a:solidFill>
              </a:rPr>
              <a:t>roedzoes@yahoo.com</a:t>
            </a:r>
          </a:p>
        </p:txBody>
      </p:sp>
    </p:spTree>
    <p:extLst>
      <p:ext uri="{BB962C8B-B14F-4D97-AF65-F5344CB8AC3E}">
        <p14:creationId xmlns:p14="http://schemas.microsoft.com/office/powerpoint/2010/main" val="122821235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r="-5000"/>
          </a:stretch>
        </a:blipFill>
        <a:effectLst/>
      </p:bgPr>
    </p:bg>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0" y="2176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id-ID"/>
          </a:p>
        </p:txBody>
      </p:sp>
      <p:graphicFrame>
        <p:nvGraphicFramePr>
          <p:cNvPr id="39939" name="Object 4"/>
          <p:cNvGraphicFramePr>
            <a:graphicFrameLocks noChangeAspect="1"/>
          </p:cNvGraphicFramePr>
          <p:nvPr/>
        </p:nvGraphicFramePr>
        <p:xfrm>
          <a:off x="0" y="28575"/>
          <a:ext cx="9144000" cy="7158038"/>
        </p:xfrm>
        <a:graphic>
          <a:graphicData uri="http://schemas.openxmlformats.org/presentationml/2006/ole">
            <mc:AlternateContent xmlns:mc="http://schemas.openxmlformats.org/markup-compatibility/2006">
              <mc:Choice xmlns:v="urn:schemas-microsoft-com:vml" Requires="v">
                <p:oleObj spid="_x0000_s39948" name="Slide" r:id="rId4" imgW="4510920" imgH="3384525" progId="PowerPoint.Slide.8">
                  <p:embed/>
                </p:oleObj>
              </mc:Choice>
              <mc:Fallback>
                <p:oleObj name="Slide" r:id="rId4" imgW="4510920" imgH="3384525"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8575"/>
                        <a:ext cx="9144000" cy="715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altLang="en-US" smtClean="0"/>
              <a:t>3/8/2015</a:t>
            </a:r>
            <a:endParaRPr lang="en-US" altLang="en-US"/>
          </a:p>
        </p:txBody>
      </p:sp>
      <p:sp>
        <p:nvSpPr>
          <p:cNvPr id="3" name="Footer Placeholder 2"/>
          <p:cNvSpPr>
            <a:spLocks noGrp="1"/>
          </p:cNvSpPr>
          <p:nvPr>
            <p:ph type="ftr" sz="quarter" idx="11"/>
          </p:nvPr>
        </p:nvSpPr>
        <p:spPr/>
        <p:txBody>
          <a:bodyPr/>
          <a:lstStyle/>
          <a:p>
            <a:pPr>
              <a:defRPr/>
            </a:pPr>
            <a:r>
              <a:rPr lang="en-US" altLang="en-US" smtClean="0"/>
              <a:t>rudyanto@unika.ac.id</a:t>
            </a:r>
            <a:endParaRPr lang="en-US" altLang="en-US"/>
          </a:p>
        </p:txBody>
      </p:sp>
      <p:sp>
        <p:nvSpPr>
          <p:cNvPr id="4" name="Slide Number Placeholder 3"/>
          <p:cNvSpPr>
            <a:spLocks noGrp="1"/>
          </p:cNvSpPr>
          <p:nvPr>
            <p:ph type="sldNum" sz="quarter" idx="12"/>
          </p:nvPr>
        </p:nvSpPr>
        <p:spPr/>
        <p:txBody>
          <a:bodyPr/>
          <a:lstStyle/>
          <a:p>
            <a:pPr>
              <a:defRPr/>
            </a:pPr>
            <a:fld id="{7E5D1E28-48F4-4E20-86BF-7378C7100EC8}" type="slidenum">
              <a:rPr lang="en-US" altLang="en-US" smtClean="0"/>
              <a:pPr>
                <a:defRPr/>
              </a:pPr>
              <a:t>40</a:t>
            </a:fld>
            <a:endParaRPr lang="en-US" alt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717925" y="112713"/>
            <a:ext cx="1885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Kosmosentrisme</a:t>
            </a:r>
          </a:p>
        </p:txBody>
      </p:sp>
      <p:sp>
        <p:nvSpPr>
          <p:cNvPr id="40963" name="Rectangle 3"/>
          <p:cNvSpPr>
            <a:spLocks noChangeArrowheads="1"/>
          </p:cNvSpPr>
          <p:nvPr/>
        </p:nvSpPr>
        <p:spPr bwMode="auto">
          <a:xfrm>
            <a:off x="3429000" y="0"/>
            <a:ext cx="22098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64" name="Text Box 4"/>
          <p:cNvSpPr txBox="1">
            <a:spLocks noChangeArrowheads="1"/>
          </p:cNvSpPr>
          <p:nvPr/>
        </p:nvSpPr>
        <p:spPr bwMode="auto">
          <a:xfrm>
            <a:off x="3657600" y="990600"/>
            <a:ext cx="156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Teosentrisme</a:t>
            </a:r>
          </a:p>
        </p:txBody>
      </p:sp>
      <p:sp>
        <p:nvSpPr>
          <p:cNvPr id="40965" name="Rectangle 5"/>
          <p:cNvSpPr>
            <a:spLocks noChangeArrowheads="1"/>
          </p:cNvSpPr>
          <p:nvPr/>
        </p:nvSpPr>
        <p:spPr bwMode="auto">
          <a:xfrm>
            <a:off x="3429000" y="914400"/>
            <a:ext cx="21336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66" name="Text Box 6"/>
          <p:cNvSpPr txBox="1">
            <a:spLocks noChangeArrowheads="1"/>
          </p:cNvSpPr>
          <p:nvPr/>
        </p:nvSpPr>
        <p:spPr bwMode="auto">
          <a:xfrm>
            <a:off x="2971800" y="1676400"/>
            <a:ext cx="28003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r>
              <a:rPr lang="en-US"/>
              <a:t>Reformasi</a:t>
            </a:r>
          </a:p>
          <a:p>
            <a:pPr algn="ctr"/>
            <a:r>
              <a:rPr lang="en-US"/>
              <a:t>Renaissance</a:t>
            </a:r>
          </a:p>
          <a:p>
            <a:pPr algn="ctr"/>
            <a:r>
              <a:rPr lang="en-US"/>
              <a:t>Aufklarung/Enlightenment</a:t>
            </a:r>
          </a:p>
        </p:txBody>
      </p:sp>
      <p:sp>
        <p:nvSpPr>
          <p:cNvPr id="40967" name="Rectangle 7"/>
          <p:cNvSpPr>
            <a:spLocks noChangeArrowheads="1"/>
          </p:cNvSpPr>
          <p:nvPr/>
        </p:nvSpPr>
        <p:spPr bwMode="auto">
          <a:xfrm>
            <a:off x="3048000" y="1676400"/>
            <a:ext cx="26670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68" name="Text Box 8"/>
          <p:cNvSpPr txBox="1">
            <a:spLocks noChangeArrowheads="1"/>
          </p:cNvSpPr>
          <p:nvPr/>
        </p:nvSpPr>
        <p:spPr bwMode="auto">
          <a:xfrm>
            <a:off x="2041525" y="2855913"/>
            <a:ext cx="1555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Rasionalisme</a:t>
            </a:r>
          </a:p>
        </p:txBody>
      </p:sp>
      <p:sp>
        <p:nvSpPr>
          <p:cNvPr id="40969" name="Text Box 9"/>
          <p:cNvSpPr txBox="1">
            <a:spLocks noChangeArrowheads="1"/>
          </p:cNvSpPr>
          <p:nvPr/>
        </p:nvSpPr>
        <p:spPr bwMode="auto">
          <a:xfrm>
            <a:off x="4724400" y="2743200"/>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Empirisisme</a:t>
            </a:r>
          </a:p>
        </p:txBody>
      </p:sp>
      <p:sp>
        <p:nvSpPr>
          <p:cNvPr id="40970" name="Rectangle 10"/>
          <p:cNvSpPr>
            <a:spLocks noChangeArrowheads="1"/>
          </p:cNvSpPr>
          <p:nvPr/>
        </p:nvSpPr>
        <p:spPr bwMode="auto">
          <a:xfrm>
            <a:off x="4724400" y="2743200"/>
            <a:ext cx="14478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71" name="Rectangle 11"/>
          <p:cNvSpPr>
            <a:spLocks noChangeArrowheads="1"/>
          </p:cNvSpPr>
          <p:nvPr/>
        </p:nvSpPr>
        <p:spPr bwMode="auto">
          <a:xfrm>
            <a:off x="2057400" y="2743200"/>
            <a:ext cx="15240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72" name="Line 12"/>
          <p:cNvSpPr>
            <a:spLocks noChangeShapeType="1"/>
          </p:cNvSpPr>
          <p:nvPr/>
        </p:nvSpPr>
        <p:spPr bwMode="auto">
          <a:xfrm>
            <a:off x="4419600" y="762000"/>
            <a:ext cx="0" cy="152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3" name="Line 13"/>
          <p:cNvSpPr>
            <a:spLocks noChangeShapeType="1"/>
          </p:cNvSpPr>
          <p:nvPr/>
        </p:nvSpPr>
        <p:spPr bwMode="auto">
          <a:xfrm>
            <a:off x="4419600" y="1447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4" name="Line 14"/>
          <p:cNvSpPr>
            <a:spLocks noChangeShapeType="1"/>
          </p:cNvSpPr>
          <p:nvPr/>
        </p:nvSpPr>
        <p:spPr bwMode="auto">
          <a:xfrm>
            <a:off x="4572000" y="25908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5" name="Line 15"/>
          <p:cNvSpPr>
            <a:spLocks noChangeShapeType="1"/>
          </p:cNvSpPr>
          <p:nvPr/>
        </p:nvSpPr>
        <p:spPr bwMode="auto">
          <a:xfrm flipH="1">
            <a:off x="3581400" y="2590800"/>
            <a:ext cx="304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6" name="Text Box 16"/>
          <p:cNvSpPr txBox="1">
            <a:spLocks noChangeArrowheads="1"/>
          </p:cNvSpPr>
          <p:nvPr/>
        </p:nvSpPr>
        <p:spPr bwMode="auto">
          <a:xfrm>
            <a:off x="3336925" y="3465513"/>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Positivisme</a:t>
            </a:r>
          </a:p>
        </p:txBody>
      </p:sp>
      <p:sp>
        <p:nvSpPr>
          <p:cNvPr id="40977" name="Rectangle 17"/>
          <p:cNvSpPr>
            <a:spLocks noChangeArrowheads="1"/>
          </p:cNvSpPr>
          <p:nvPr/>
        </p:nvSpPr>
        <p:spPr bwMode="auto">
          <a:xfrm>
            <a:off x="3200400" y="3429000"/>
            <a:ext cx="152400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78" name="Line 18"/>
          <p:cNvSpPr>
            <a:spLocks noChangeShapeType="1"/>
          </p:cNvSpPr>
          <p:nvPr/>
        </p:nvSpPr>
        <p:spPr bwMode="auto">
          <a:xfrm>
            <a:off x="2895600" y="32766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9" name="Line 19"/>
          <p:cNvSpPr>
            <a:spLocks noChangeShapeType="1"/>
          </p:cNvSpPr>
          <p:nvPr/>
        </p:nvSpPr>
        <p:spPr bwMode="auto">
          <a:xfrm flipH="1">
            <a:off x="4724400" y="3276600"/>
            <a:ext cx="609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80" name="Text Box 20"/>
          <p:cNvSpPr txBox="1">
            <a:spLocks noChangeArrowheads="1"/>
          </p:cNvSpPr>
          <p:nvPr/>
        </p:nvSpPr>
        <p:spPr bwMode="auto">
          <a:xfrm>
            <a:off x="2803525" y="41513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b="1"/>
              <a:t>Revolusi Ilmu Pengetahuan</a:t>
            </a:r>
          </a:p>
        </p:txBody>
      </p:sp>
      <p:sp>
        <p:nvSpPr>
          <p:cNvPr id="40981" name="Rectangle 21"/>
          <p:cNvSpPr>
            <a:spLocks noChangeArrowheads="1"/>
          </p:cNvSpPr>
          <p:nvPr/>
        </p:nvSpPr>
        <p:spPr bwMode="auto">
          <a:xfrm>
            <a:off x="2667000" y="4191000"/>
            <a:ext cx="32766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0982" name="Line 22"/>
          <p:cNvSpPr>
            <a:spLocks noChangeShapeType="1"/>
          </p:cNvSpPr>
          <p:nvPr/>
        </p:nvSpPr>
        <p:spPr bwMode="auto">
          <a:xfrm>
            <a:off x="39624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83" name="Text Box 23"/>
          <p:cNvSpPr txBox="1">
            <a:spLocks noChangeArrowheads="1"/>
          </p:cNvSpPr>
          <p:nvPr/>
        </p:nvSpPr>
        <p:spPr bwMode="auto">
          <a:xfrm>
            <a:off x="746125" y="4837113"/>
            <a:ext cx="2711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Rev.Perancis :</a:t>
            </a:r>
          </a:p>
          <a:p>
            <a:r>
              <a:rPr lang="en-US"/>
              <a:t> Liberty,Egality,Fraternity</a:t>
            </a:r>
          </a:p>
        </p:txBody>
      </p:sp>
      <p:sp>
        <p:nvSpPr>
          <p:cNvPr id="40984" name="Text Box 24"/>
          <p:cNvSpPr txBox="1">
            <a:spLocks noChangeArrowheads="1"/>
          </p:cNvSpPr>
          <p:nvPr/>
        </p:nvSpPr>
        <p:spPr bwMode="auto">
          <a:xfrm>
            <a:off x="838200" y="5334000"/>
            <a:ext cx="1492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H.A.M</a:t>
            </a:r>
          </a:p>
          <a:p>
            <a:r>
              <a:rPr lang="en-US"/>
              <a:t>Demokrasi,</a:t>
            </a:r>
          </a:p>
          <a:p>
            <a:r>
              <a:rPr lang="en-US"/>
              <a:t>Trias Politica</a:t>
            </a:r>
          </a:p>
        </p:txBody>
      </p:sp>
      <p:sp>
        <p:nvSpPr>
          <p:cNvPr id="40985" name="Text Box 25"/>
          <p:cNvSpPr txBox="1">
            <a:spLocks noChangeArrowheads="1"/>
          </p:cNvSpPr>
          <p:nvPr/>
        </p:nvSpPr>
        <p:spPr bwMode="auto">
          <a:xfrm>
            <a:off x="3794125" y="4837113"/>
            <a:ext cx="26479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Meta-narative</a:t>
            </a:r>
          </a:p>
          <a:p>
            <a:r>
              <a:rPr lang="en-US"/>
              <a:t>Grand-design</a:t>
            </a:r>
          </a:p>
          <a:p>
            <a:r>
              <a:rPr lang="en-US"/>
              <a:t>Order</a:t>
            </a:r>
          </a:p>
          <a:p>
            <a:r>
              <a:rPr lang="en-US"/>
              <a:t>Deterministik,Mekanistik</a:t>
            </a:r>
          </a:p>
        </p:txBody>
      </p:sp>
      <p:sp>
        <p:nvSpPr>
          <p:cNvPr id="40986" name="Text Box 26"/>
          <p:cNvSpPr txBox="1">
            <a:spLocks noChangeArrowheads="1"/>
          </p:cNvSpPr>
          <p:nvPr/>
        </p:nvSpPr>
        <p:spPr bwMode="auto">
          <a:xfrm>
            <a:off x="0" y="2971800"/>
            <a:ext cx="2000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Evolusi Darwinian</a:t>
            </a:r>
          </a:p>
          <a:p>
            <a:r>
              <a:rPr lang="en-US"/>
              <a:t>Pragmatisme</a:t>
            </a:r>
          </a:p>
          <a:p>
            <a:r>
              <a:rPr lang="en-US"/>
              <a:t>Sekularisme</a:t>
            </a:r>
          </a:p>
        </p:txBody>
      </p:sp>
      <p:sp>
        <p:nvSpPr>
          <p:cNvPr id="40987" name="Line 27"/>
          <p:cNvSpPr>
            <a:spLocks noChangeShapeType="1"/>
          </p:cNvSpPr>
          <p:nvPr/>
        </p:nvSpPr>
        <p:spPr bwMode="auto">
          <a:xfrm>
            <a:off x="5867400" y="1066800"/>
            <a:ext cx="762000" cy="2514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88" name="Line 28"/>
          <p:cNvSpPr>
            <a:spLocks noChangeShapeType="1"/>
          </p:cNvSpPr>
          <p:nvPr/>
        </p:nvSpPr>
        <p:spPr bwMode="auto">
          <a:xfrm flipV="1">
            <a:off x="5715000" y="3505200"/>
            <a:ext cx="914400" cy="1828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9" name="Line 29"/>
          <p:cNvSpPr>
            <a:spLocks noChangeShapeType="1"/>
          </p:cNvSpPr>
          <p:nvPr/>
        </p:nvSpPr>
        <p:spPr bwMode="auto">
          <a:xfrm>
            <a:off x="6629400" y="3505200"/>
            <a:ext cx="228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90" name="Text Box 30"/>
          <p:cNvSpPr txBox="1">
            <a:spLocks noChangeArrowheads="1"/>
          </p:cNvSpPr>
          <p:nvPr/>
        </p:nvSpPr>
        <p:spPr bwMode="auto">
          <a:xfrm>
            <a:off x="6484938" y="2209800"/>
            <a:ext cx="2659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800"/>
              <a:t>Postmodernism</a:t>
            </a:r>
          </a:p>
        </p:txBody>
      </p:sp>
      <p:sp>
        <p:nvSpPr>
          <p:cNvPr id="40991" name="Text Box 31"/>
          <p:cNvSpPr txBox="1">
            <a:spLocks noChangeArrowheads="1"/>
          </p:cNvSpPr>
          <p:nvPr/>
        </p:nvSpPr>
        <p:spPr bwMode="auto">
          <a:xfrm>
            <a:off x="6918325" y="2855913"/>
            <a:ext cx="217805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a:t>Plural</a:t>
            </a:r>
          </a:p>
          <a:p>
            <a:r>
              <a:rPr lang="en-US"/>
              <a:t>Relativism</a:t>
            </a:r>
          </a:p>
          <a:p>
            <a:r>
              <a:rPr lang="en-US"/>
              <a:t>Paradigm</a:t>
            </a:r>
          </a:p>
          <a:p>
            <a:r>
              <a:rPr lang="en-US"/>
              <a:t>Incommensurability</a:t>
            </a:r>
          </a:p>
          <a:p>
            <a:r>
              <a:rPr lang="en-US"/>
              <a:t>Revolusi Permanen</a:t>
            </a:r>
          </a:p>
        </p:txBody>
      </p:sp>
      <p:sp>
        <p:nvSpPr>
          <p:cNvPr id="40992" name="Text Box 32"/>
          <p:cNvSpPr txBox="1">
            <a:spLocks noChangeArrowheads="1"/>
          </p:cNvSpPr>
          <p:nvPr/>
        </p:nvSpPr>
        <p:spPr bwMode="auto">
          <a:xfrm>
            <a:off x="746125" y="6035675"/>
            <a:ext cx="6453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3200" b="1">
                <a:solidFill>
                  <a:srgbClr val="FFFF00"/>
                </a:solidFill>
              </a:rPr>
              <a:t>Latar belakang Postmodernisme</a:t>
            </a:r>
          </a:p>
        </p:txBody>
      </p:sp>
      <p:sp>
        <p:nvSpPr>
          <p:cNvPr id="43041" name="Text Box 33"/>
          <p:cNvSpPr txBox="1">
            <a:spLocks noChangeArrowheads="1"/>
          </p:cNvSpPr>
          <p:nvPr/>
        </p:nvSpPr>
        <p:spPr bwMode="auto">
          <a:xfrm>
            <a:off x="6232525" y="1179513"/>
            <a:ext cx="2152650" cy="641350"/>
          </a:xfrm>
          <a:prstGeom prst="rect">
            <a:avLst/>
          </a:prstGeom>
          <a:noFill/>
          <a:ln w="9525">
            <a:noFill/>
            <a:miter lim="800000"/>
            <a:headEnd/>
            <a:tailEnd/>
          </a:ln>
          <a:effectLst/>
        </p:spPr>
        <p:txBody>
          <a:bodyPr wrap="none">
            <a:spAutoFit/>
          </a:bodyPr>
          <a:lstStyle/>
          <a:p>
            <a:pPr eaLnBrk="0" hangingPunct="0">
              <a:defRPr/>
            </a:pPr>
            <a:r>
              <a:rPr lang="en-US">
                <a:effectLst>
                  <a:outerShdw blurRad="38100" dist="38100" dir="2700000" algn="tl">
                    <a:srgbClr val="000000"/>
                  </a:outerShdw>
                </a:effectLst>
                <a:cs typeface="+mn-cs"/>
              </a:rPr>
              <a:t>Incredulity towards </a:t>
            </a:r>
          </a:p>
          <a:p>
            <a:pPr eaLnBrk="0" hangingPunct="0">
              <a:defRPr/>
            </a:pPr>
            <a:r>
              <a:rPr lang="en-US">
                <a:effectLst>
                  <a:outerShdw blurRad="38100" dist="38100" dir="2700000" algn="tl">
                    <a:srgbClr val="000000"/>
                  </a:outerShdw>
                </a:effectLst>
                <a:cs typeface="+mn-cs"/>
              </a:rPr>
              <a:t>meta-narrative</a:t>
            </a:r>
          </a:p>
        </p:txBody>
      </p:sp>
      <p:sp>
        <p:nvSpPr>
          <p:cNvPr id="43042" name="Text Box 34"/>
          <p:cNvSpPr txBox="1">
            <a:spLocks noChangeArrowheads="1"/>
          </p:cNvSpPr>
          <p:nvPr/>
        </p:nvSpPr>
        <p:spPr bwMode="auto">
          <a:xfrm>
            <a:off x="6019800" y="381000"/>
            <a:ext cx="2444750" cy="641350"/>
          </a:xfrm>
          <a:prstGeom prst="rect">
            <a:avLst/>
          </a:prstGeom>
          <a:noFill/>
          <a:ln w="9525">
            <a:noFill/>
            <a:miter lim="800000"/>
            <a:headEnd/>
            <a:tailEnd/>
          </a:ln>
          <a:effectLst/>
        </p:spPr>
        <p:txBody>
          <a:bodyPr wrap="none">
            <a:spAutoFit/>
          </a:bodyPr>
          <a:lstStyle/>
          <a:p>
            <a:pPr eaLnBrk="0" hangingPunct="0">
              <a:defRPr/>
            </a:pPr>
            <a:r>
              <a:rPr lang="en-US">
                <a:effectLst>
                  <a:outerShdw blurRad="38100" dist="38100" dir="2700000" algn="tl">
                    <a:srgbClr val="000000"/>
                  </a:outerShdw>
                </a:effectLst>
                <a:cs typeface="+mn-cs"/>
              </a:rPr>
              <a:t>Uncertainty – Chaos –</a:t>
            </a:r>
          </a:p>
          <a:p>
            <a:pPr eaLnBrk="0" hangingPunct="0">
              <a:defRPr/>
            </a:pPr>
            <a:r>
              <a:rPr lang="en-US">
                <a:effectLst>
                  <a:outerShdw blurRad="38100" dist="38100" dir="2700000" algn="tl">
                    <a:srgbClr val="000000"/>
                  </a:outerShdw>
                </a:effectLst>
                <a:cs typeface="+mn-cs"/>
              </a:rPr>
              <a:t> Dissensus</a:t>
            </a:r>
          </a:p>
        </p:txBody>
      </p:sp>
      <p:sp>
        <p:nvSpPr>
          <p:cNvPr id="40995" name="Text Box 35"/>
          <p:cNvSpPr txBox="1">
            <a:spLocks noChangeArrowheads="1"/>
          </p:cNvSpPr>
          <p:nvPr/>
        </p:nvSpPr>
        <p:spPr bwMode="auto">
          <a:xfrm rot="-5400000">
            <a:off x="-255587" y="2846387"/>
            <a:ext cx="3468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800" b="1"/>
              <a:t>Anthroposentrisme</a:t>
            </a:r>
          </a:p>
        </p:txBody>
      </p:sp>
      <p:sp>
        <p:nvSpPr>
          <p:cNvPr id="40996" name="Line 36"/>
          <p:cNvSpPr>
            <a:spLocks noChangeShapeType="1"/>
          </p:cNvSpPr>
          <p:nvPr/>
        </p:nvSpPr>
        <p:spPr bwMode="auto">
          <a:xfrm>
            <a:off x="1676400" y="1676400"/>
            <a:ext cx="10668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0997" name="Line 37"/>
          <p:cNvSpPr>
            <a:spLocks noChangeShapeType="1"/>
          </p:cNvSpPr>
          <p:nvPr/>
        </p:nvSpPr>
        <p:spPr bwMode="auto">
          <a:xfrm>
            <a:off x="1676400" y="4648200"/>
            <a:ext cx="762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59E14622-FFC4-47D0-84E3-661A2C2B7B14}" type="slidenum">
              <a:rPr lang="en-US" smtClean="0"/>
              <a:pPr>
                <a:defRPr/>
              </a:pPr>
              <a:t>41</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746125" y="728663"/>
            <a:ext cx="541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3600" b="1"/>
              <a:t>Post-Industrial Society :</a:t>
            </a:r>
          </a:p>
        </p:txBody>
      </p:sp>
      <p:sp>
        <p:nvSpPr>
          <p:cNvPr id="41987" name="Text Box 5"/>
          <p:cNvSpPr txBox="1">
            <a:spLocks noChangeArrowheads="1"/>
          </p:cNvSpPr>
          <p:nvPr/>
        </p:nvSpPr>
        <p:spPr bwMode="auto">
          <a:xfrm>
            <a:off x="1676400" y="4419600"/>
            <a:ext cx="473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3600" b="1"/>
              <a:t>Post-modern Culture</a:t>
            </a:r>
          </a:p>
        </p:txBody>
      </p:sp>
      <p:sp>
        <p:nvSpPr>
          <p:cNvPr id="41988" name="Rectangle 6"/>
          <p:cNvSpPr>
            <a:spLocks noChangeArrowheads="1"/>
          </p:cNvSpPr>
          <p:nvPr/>
        </p:nvSpPr>
        <p:spPr bwMode="auto">
          <a:xfrm flipV="1">
            <a:off x="609600" y="762000"/>
            <a:ext cx="6172200" cy="2362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1989" name="Rectangle 7"/>
          <p:cNvSpPr>
            <a:spLocks noChangeArrowheads="1"/>
          </p:cNvSpPr>
          <p:nvPr/>
        </p:nvSpPr>
        <p:spPr bwMode="auto">
          <a:xfrm>
            <a:off x="1752600" y="4419600"/>
            <a:ext cx="48006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id-ID"/>
          </a:p>
        </p:txBody>
      </p:sp>
      <p:sp>
        <p:nvSpPr>
          <p:cNvPr id="41990" name="Text Box 8"/>
          <p:cNvSpPr txBox="1">
            <a:spLocks noChangeArrowheads="1"/>
          </p:cNvSpPr>
          <p:nvPr/>
        </p:nvSpPr>
        <p:spPr bwMode="auto">
          <a:xfrm>
            <a:off x="1889125" y="1665288"/>
            <a:ext cx="45227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buFontTx/>
              <a:buChar char="•"/>
            </a:pPr>
            <a:r>
              <a:rPr lang="en-US" sz="2800"/>
              <a:t>World Cities/ World Village</a:t>
            </a:r>
          </a:p>
          <a:p>
            <a:pPr>
              <a:buFontTx/>
              <a:buChar char="•"/>
            </a:pPr>
            <a:r>
              <a:rPr lang="en-US" sz="2800"/>
              <a:t>Global Communication</a:t>
            </a:r>
          </a:p>
          <a:p>
            <a:pPr>
              <a:buFontTx/>
              <a:buChar char="•"/>
            </a:pPr>
            <a:r>
              <a:rPr lang="en-US" sz="2800"/>
              <a:t>Computerizing</a:t>
            </a:r>
          </a:p>
        </p:txBody>
      </p:sp>
      <p:sp>
        <p:nvSpPr>
          <p:cNvPr id="41991" name="Line 9"/>
          <p:cNvSpPr>
            <a:spLocks noChangeShapeType="1"/>
          </p:cNvSpPr>
          <p:nvPr/>
        </p:nvSpPr>
        <p:spPr bwMode="auto">
          <a:xfrm>
            <a:off x="3962400" y="3124200"/>
            <a:ext cx="0" cy="1295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59E14622-FFC4-47D0-84E3-661A2C2B7B14}" type="slidenum">
              <a:rPr lang="en-US" smtClean="0"/>
              <a:pPr>
                <a:defRPr/>
              </a:pPr>
              <a:t>42</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Postmodern movement</a:t>
            </a:r>
          </a:p>
        </p:txBody>
      </p:sp>
      <p:sp>
        <p:nvSpPr>
          <p:cNvPr id="43011" name="Rectangle 3"/>
          <p:cNvSpPr>
            <a:spLocks noGrp="1" noChangeArrowheads="1"/>
          </p:cNvSpPr>
          <p:nvPr>
            <p:ph idx="1"/>
          </p:nvPr>
        </p:nvSpPr>
        <p:spPr/>
        <p:txBody>
          <a:bodyPr/>
          <a:lstStyle/>
          <a:p>
            <a:pPr eaLnBrk="1" hangingPunct="1">
              <a:lnSpc>
                <a:spcPct val="80000"/>
              </a:lnSpc>
            </a:pPr>
            <a:r>
              <a:rPr lang="en-US" sz="2400" smtClean="0"/>
              <a:t>Tokoh : </a:t>
            </a:r>
          </a:p>
          <a:p>
            <a:pPr lvl="1" eaLnBrk="1" hangingPunct="1">
              <a:lnSpc>
                <a:spcPct val="80000"/>
              </a:lnSpc>
            </a:pPr>
            <a:r>
              <a:rPr lang="en-US" sz="2000" smtClean="0"/>
              <a:t>Ludwig Wittgenstein 		Language-game</a:t>
            </a:r>
          </a:p>
          <a:p>
            <a:pPr lvl="1" eaLnBrk="1" hangingPunct="1">
              <a:lnSpc>
                <a:spcPct val="80000"/>
              </a:lnSpc>
            </a:pPr>
            <a:r>
              <a:rPr lang="en-US" sz="2000" smtClean="0"/>
              <a:t>Jean Francois Lyotard	Postmo condition</a:t>
            </a:r>
          </a:p>
          <a:p>
            <a:pPr lvl="1" eaLnBrk="1" hangingPunct="1">
              <a:lnSpc>
                <a:spcPct val="80000"/>
              </a:lnSpc>
            </a:pPr>
            <a:r>
              <a:rPr lang="en-US" sz="2000" smtClean="0"/>
              <a:t>Jacques Derrida		Deconstructivism</a:t>
            </a:r>
          </a:p>
          <a:p>
            <a:pPr lvl="1" eaLnBrk="1" hangingPunct="1">
              <a:lnSpc>
                <a:spcPct val="80000"/>
              </a:lnSpc>
            </a:pPr>
            <a:r>
              <a:rPr lang="en-US" sz="2000" smtClean="0"/>
              <a:t>Feyerabend			Anything goes</a:t>
            </a:r>
          </a:p>
          <a:p>
            <a:pPr lvl="1" eaLnBrk="1" hangingPunct="1">
              <a:lnSpc>
                <a:spcPct val="80000"/>
              </a:lnSpc>
            </a:pPr>
            <a:r>
              <a:rPr lang="en-US" sz="2000" smtClean="0"/>
              <a:t>Thomas Kuhn			Paradigm</a:t>
            </a:r>
          </a:p>
          <a:p>
            <a:pPr eaLnBrk="1" hangingPunct="1">
              <a:lnSpc>
                <a:spcPct val="80000"/>
              </a:lnSpc>
            </a:pPr>
            <a:r>
              <a:rPr lang="en-US" sz="2400" smtClean="0"/>
              <a:t>Mashab pemikiran :</a:t>
            </a:r>
          </a:p>
          <a:p>
            <a:pPr lvl="1" eaLnBrk="1" hangingPunct="1">
              <a:lnSpc>
                <a:spcPct val="80000"/>
              </a:lnSpc>
            </a:pPr>
            <a:r>
              <a:rPr lang="en-US" sz="2000" smtClean="0"/>
              <a:t>Post-structuralism	Menolak univokal/makna tunggal</a:t>
            </a:r>
          </a:p>
          <a:p>
            <a:pPr lvl="1" eaLnBrk="1" hangingPunct="1">
              <a:lnSpc>
                <a:spcPct val="80000"/>
              </a:lnSpc>
            </a:pPr>
            <a:r>
              <a:rPr lang="en-US" sz="2000" smtClean="0"/>
              <a:t>Decontructivism</a:t>
            </a:r>
          </a:p>
          <a:p>
            <a:pPr lvl="1" eaLnBrk="1" hangingPunct="1">
              <a:lnSpc>
                <a:spcPct val="80000"/>
              </a:lnSpc>
            </a:pPr>
            <a:r>
              <a:rPr lang="en-US" sz="2000" smtClean="0"/>
              <a:t>Feminism</a:t>
            </a:r>
          </a:p>
          <a:p>
            <a:pPr lvl="1" eaLnBrk="1" hangingPunct="1">
              <a:lnSpc>
                <a:spcPct val="80000"/>
              </a:lnSpc>
            </a:pPr>
            <a:r>
              <a:rPr lang="en-US" sz="2000" smtClean="0"/>
              <a:t>Posmo</a:t>
            </a:r>
          </a:p>
          <a:p>
            <a:pPr eaLnBrk="1" hangingPunct="1">
              <a:lnSpc>
                <a:spcPct val="80000"/>
              </a:lnSpc>
            </a:pPr>
            <a:endParaRPr lang="en-US" sz="2400" smtClean="0"/>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6BC7BFB6-B36F-4982-9BF7-5BC591B596DC}" type="slidenum">
              <a:rPr lang="en-US" smtClean="0"/>
              <a:pPr>
                <a:defRPr/>
              </a:pPr>
              <a:t>43</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400" smtClean="0"/>
              <a:t>Jean Francois Lyotard</a:t>
            </a:r>
            <a:br>
              <a:rPr lang="en-US" sz="3400" smtClean="0"/>
            </a:br>
            <a:r>
              <a:rPr lang="en-US" sz="3400" smtClean="0"/>
              <a:t>The Postmodern Condition,</a:t>
            </a:r>
            <a:br>
              <a:rPr lang="en-US" sz="3400" smtClean="0"/>
            </a:br>
            <a:r>
              <a:rPr lang="en-US" sz="2500" smtClean="0"/>
              <a:t>a Report on konowledge (1979)</a:t>
            </a:r>
            <a:endParaRPr lang="en-US" sz="3400" smtClean="0"/>
          </a:p>
        </p:txBody>
      </p:sp>
      <p:sp>
        <p:nvSpPr>
          <p:cNvPr id="44035" name="Rectangle 3"/>
          <p:cNvSpPr>
            <a:spLocks noGrp="1" noChangeArrowheads="1"/>
          </p:cNvSpPr>
          <p:nvPr>
            <p:ph idx="1"/>
          </p:nvPr>
        </p:nvSpPr>
        <p:spPr/>
        <p:txBody>
          <a:bodyPr/>
          <a:lstStyle/>
          <a:p>
            <a:pPr eaLnBrk="1" hangingPunct="1">
              <a:lnSpc>
                <a:spcPct val="80000"/>
              </a:lnSpc>
            </a:pPr>
            <a:r>
              <a:rPr lang="en-US" sz="2400" smtClean="0"/>
              <a:t>Dasar:</a:t>
            </a:r>
          </a:p>
          <a:p>
            <a:pPr lvl="1" eaLnBrk="1" hangingPunct="1">
              <a:lnSpc>
                <a:spcPct val="80000"/>
              </a:lnSpc>
            </a:pPr>
            <a:r>
              <a:rPr lang="en-US" sz="2000" smtClean="0"/>
              <a:t>Language game (Wittgenstein)</a:t>
            </a:r>
          </a:p>
          <a:p>
            <a:pPr lvl="1" eaLnBrk="1" hangingPunct="1">
              <a:lnSpc>
                <a:spcPct val="80000"/>
              </a:lnSpc>
            </a:pPr>
            <a:r>
              <a:rPr lang="en-US" sz="2000" smtClean="0"/>
              <a:t>Teori Ujaran (Searle)</a:t>
            </a:r>
          </a:p>
          <a:p>
            <a:pPr lvl="1" eaLnBrk="1" hangingPunct="1">
              <a:lnSpc>
                <a:spcPct val="80000"/>
              </a:lnSpc>
            </a:pPr>
            <a:r>
              <a:rPr lang="en-US" sz="2000" smtClean="0"/>
              <a:t>Teori Performative(Austin) </a:t>
            </a:r>
          </a:p>
          <a:p>
            <a:pPr eaLnBrk="1" hangingPunct="1">
              <a:lnSpc>
                <a:spcPct val="80000"/>
              </a:lnSpc>
            </a:pPr>
            <a:r>
              <a:rPr lang="en-US" sz="2400" smtClean="0"/>
              <a:t>Key-words :</a:t>
            </a:r>
          </a:p>
          <a:p>
            <a:pPr lvl="1" eaLnBrk="1" hangingPunct="1">
              <a:lnSpc>
                <a:spcPct val="80000"/>
              </a:lnSpc>
            </a:pPr>
            <a:r>
              <a:rPr lang="en-US" sz="2000" smtClean="0"/>
              <a:t>Incredulity towards meta-narrative</a:t>
            </a:r>
          </a:p>
          <a:p>
            <a:pPr lvl="1" eaLnBrk="1" hangingPunct="1">
              <a:lnSpc>
                <a:spcPct val="80000"/>
              </a:lnSpc>
            </a:pPr>
            <a:r>
              <a:rPr lang="en-US" sz="2000" smtClean="0"/>
              <a:t>Incommensurability</a:t>
            </a:r>
          </a:p>
          <a:p>
            <a:pPr lvl="1" eaLnBrk="1" hangingPunct="1">
              <a:lnSpc>
                <a:spcPct val="80000"/>
              </a:lnSpc>
            </a:pPr>
            <a:r>
              <a:rPr lang="en-US" sz="2000" smtClean="0"/>
              <a:t>Local determinism</a:t>
            </a:r>
          </a:p>
          <a:p>
            <a:pPr lvl="1" eaLnBrk="1" hangingPunct="1">
              <a:lnSpc>
                <a:spcPct val="80000"/>
              </a:lnSpc>
            </a:pPr>
            <a:r>
              <a:rPr lang="en-US" sz="2000" smtClean="0"/>
              <a:t>Uncertainty – Chaos – Dissensus</a:t>
            </a:r>
          </a:p>
          <a:p>
            <a:pPr lvl="1" eaLnBrk="1" hangingPunct="1">
              <a:lnSpc>
                <a:spcPct val="80000"/>
              </a:lnSpc>
            </a:pPr>
            <a:r>
              <a:rPr lang="en-US" sz="2000" smtClean="0"/>
              <a:t>Revolusi Permanen</a:t>
            </a:r>
          </a:p>
          <a:p>
            <a:pPr lvl="1" eaLnBrk="1" hangingPunct="1">
              <a:lnSpc>
                <a:spcPct val="80000"/>
              </a:lnSpc>
            </a:pPr>
            <a:r>
              <a:rPr lang="en-US" sz="2000" smtClean="0"/>
              <a:t>Anti Universalitas &gt;&gt; Pluralitas</a:t>
            </a:r>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6BC7BFB6-B36F-4982-9BF7-5BC591B596DC}" type="slidenum">
              <a:rPr lang="en-US" smtClean="0"/>
              <a:pPr>
                <a:defRPr/>
              </a:pPr>
              <a:t>44</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pPr eaLnBrk="1" hangingPunct="1"/>
            <a:r>
              <a:rPr lang="en-US" smtClean="0"/>
              <a:t>P I c a s s o ,  </a:t>
            </a:r>
            <a:br>
              <a:rPr lang="en-US" smtClean="0"/>
            </a:br>
            <a:endParaRPr lang="en-US" smtClean="0"/>
          </a:p>
        </p:txBody>
      </p:sp>
      <p:sp>
        <p:nvSpPr>
          <p:cNvPr id="45059" name="Rectangle 5"/>
          <p:cNvSpPr>
            <a:spLocks noGrp="1" noChangeArrowheads="1"/>
          </p:cNvSpPr>
          <p:nvPr>
            <p:ph type="subTitle" idx="1"/>
          </p:nvPr>
        </p:nvSpPr>
        <p:spPr/>
        <p:txBody>
          <a:bodyPr/>
          <a:lstStyle/>
          <a:p>
            <a:pPr eaLnBrk="1" hangingPunct="1"/>
            <a:endParaRPr lang="id-ID" smtClean="0"/>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27E29E6D-C87C-4CA1-8192-01EE660494AD}" type="slidenum">
              <a:rPr lang="en-US" smtClean="0"/>
              <a:pPr>
                <a:defRPr/>
              </a:pPr>
              <a:t>45</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descr="Nud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14400"/>
            <a:ext cx="324008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46</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N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90600"/>
            <a:ext cx="46418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47</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ctrTitle"/>
          </p:nvPr>
        </p:nvSpPr>
        <p:spPr/>
        <p:txBody>
          <a:bodyPr/>
          <a:lstStyle/>
          <a:p>
            <a:pPr eaLnBrk="1" hangingPunct="1"/>
            <a:r>
              <a:rPr lang="en-US" smtClean="0"/>
              <a:t>Salavadore Dali</a:t>
            </a:r>
          </a:p>
        </p:txBody>
      </p:sp>
      <p:sp>
        <p:nvSpPr>
          <p:cNvPr id="48131" name="Rectangle 5"/>
          <p:cNvSpPr>
            <a:spLocks noGrp="1" noChangeArrowheads="1"/>
          </p:cNvSpPr>
          <p:nvPr>
            <p:ph type="subTitle" idx="1"/>
          </p:nvPr>
        </p:nvSpPr>
        <p:spPr/>
        <p:txBody>
          <a:bodyPr/>
          <a:lstStyle/>
          <a:p>
            <a:pPr eaLnBrk="1" hangingPunct="1"/>
            <a:endParaRPr lang="id-ID" smtClean="0"/>
          </a:p>
        </p:txBody>
      </p:sp>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27E29E6D-C87C-4CA1-8192-01EE660494AD}" type="slidenum">
              <a:rPr lang="en-US" smtClean="0"/>
              <a:pPr>
                <a:defRPr/>
              </a:pPr>
              <a:t>48</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5" descr="dali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219200"/>
            <a:ext cx="472440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49</a:t>
            </a:fld>
            <a:endParaRPr lang="en-US"/>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half" idx="1"/>
          </p:nvPr>
        </p:nvSpPr>
        <p:spPr>
          <a:xfrm>
            <a:off x="457200" y="1600200"/>
            <a:ext cx="4033838" cy="4530725"/>
          </a:xfrm>
          <a:ln>
            <a:solidFill>
              <a:schemeClr val="bg2"/>
            </a:solidFill>
            <a:miter lim="800000"/>
            <a:headEnd/>
            <a:tailEnd/>
          </a:ln>
        </p:spPr>
        <p:txBody>
          <a:bodyPr/>
          <a:lstStyle/>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Monotype Sorts" pitchFamily="2" charset="2"/>
              <a:buChar char="Ò"/>
            </a:pPr>
            <a:endParaRPr lang="en-US" smtClean="0"/>
          </a:p>
          <a:p>
            <a:pPr eaLnBrk="1" hangingPunct="1">
              <a:lnSpc>
                <a:spcPct val="90000"/>
              </a:lnSpc>
              <a:buFont typeface="Wingdings" pitchFamily="2" charset="2"/>
              <a:buNone/>
            </a:pPr>
            <a:r>
              <a:rPr lang="en-US" smtClean="0"/>
              <a:t> </a:t>
            </a:r>
          </a:p>
        </p:txBody>
      </p:sp>
      <p:sp>
        <p:nvSpPr>
          <p:cNvPr id="18436" name="Rectangle 15"/>
          <p:cNvSpPr>
            <a:spLocks noGrp="1" noChangeArrowheads="1"/>
          </p:cNvSpPr>
          <p:nvPr>
            <p:ph sz="half" idx="2"/>
          </p:nvPr>
        </p:nvSpPr>
        <p:spPr>
          <a:xfrm>
            <a:off x="4652963" y="1600200"/>
            <a:ext cx="4033837" cy="4530725"/>
          </a:xfrm>
        </p:spPr>
        <p:txBody>
          <a:bodyPr/>
          <a:lstStyle/>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Metafisika</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Ontologi</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Epistemologi</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Logika</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Metodologi</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Filsafat</a:t>
            </a:r>
            <a:r>
              <a:rPr lang="en-US" dirty="0" smtClean="0">
                <a:solidFill>
                  <a:schemeClr val="accent1">
                    <a:lumMod val="50000"/>
                  </a:schemeClr>
                </a:solidFill>
              </a:rPr>
              <a:t> </a:t>
            </a:r>
            <a:r>
              <a:rPr lang="en-US" dirty="0" err="1" smtClean="0">
                <a:solidFill>
                  <a:schemeClr val="accent1">
                    <a:lumMod val="50000"/>
                  </a:schemeClr>
                </a:solidFill>
              </a:rPr>
              <a:t>Ilmu</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E.t.i.k.a</a:t>
            </a:r>
            <a:r>
              <a:rPr lang="en-US" dirty="0" smtClean="0">
                <a:solidFill>
                  <a:schemeClr val="accent1">
                    <a:lumMod val="50000"/>
                  </a:schemeClr>
                </a:solidFill>
              </a:rPr>
              <a:t>.</a:t>
            </a: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Estetika</a:t>
            </a:r>
            <a:endParaRPr lang="en-US" dirty="0" smtClean="0">
              <a:solidFill>
                <a:schemeClr val="accent1">
                  <a:lumMod val="50000"/>
                </a:schemeClr>
              </a:solidFill>
            </a:endParaRPr>
          </a:p>
          <a:p>
            <a:pPr marL="533400" indent="-533400" eaLnBrk="1" hangingPunct="1">
              <a:lnSpc>
                <a:spcPct val="90000"/>
              </a:lnSpc>
              <a:buFont typeface="Monotype Sorts" pitchFamily="2" charset="2"/>
              <a:buAutoNum type="arabicPeriod"/>
            </a:pPr>
            <a:r>
              <a:rPr lang="en-US" dirty="0" err="1" smtClean="0">
                <a:solidFill>
                  <a:schemeClr val="accent1">
                    <a:lumMod val="50000"/>
                  </a:schemeClr>
                </a:solidFill>
              </a:rPr>
              <a:t>Filsafat</a:t>
            </a:r>
            <a:r>
              <a:rPr lang="en-US" dirty="0" smtClean="0">
                <a:solidFill>
                  <a:schemeClr val="accent1">
                    <a:lumMod val="50000"/>
                  </a:schemeClr>
                </a:solidFill>
              </a:rPr>
              <a:t> </a:t>
            </a:r>
            <a:r>
              <a:rPr lang="en-US" dirty="0" err="1" smtClean="0">
                <a:solidFill>
                  <a:schemeClr val="accent1">
                    <a:lumMod val="50000"/>
                  </a:schemeClr>
                </a:solidFill>
              </a:rPr>
              <a:t>Manusia</a:t>
            </a:r>
            <a:endParaRPr lang="en-US" dirty="0" smtClean="0">
              <a:solidFill>
                <a:schemeClr val="accent1">
                  <a:lumMod val="50000"/>
                </a:schemeClr>
              </a:solidFill>
            </a:endParaRPr>
          </a:p>
        </p:txBody>
      </p:sp>
      <p:sp>
        <p:nvSpPr>
          <p:cNvPr id="18434" name="Rectangle 2"/>
          <p:cNvSpPr>
            <a:spLocks noGrp="1" noChangeArrowheads="1"/>
          </p:cNvSpPr>
          <p:nvPr>
            <p:ph type="title"/>
          </p:nvPr>
        </p:nvSpPr>
        <p:spPr/>
        <p:txBody>
          <a:bodyPr/>
          <a:lstStyle/>
          <a:p>
            <a:pPr eaLnBrk="1" hangingPunct="1"/>
            <a:r>
              <a:rPr lang="en-US" dirty="0" err="1" smtClean="0">
                <a:solidFill>
                  <a:schemeClr val="accent1">
                    <a:lumMod val="50000"/>
                  </a:schemeClr>
                </a:solidFill>
              </a:rPr>
              <a:t>Estetika</a:t>
            </a:r>
            <a:r>
              <a:rPr lang="en-US" dirty="0" smtClean="0">
                <a:solidFill>
                  <a:schemeClr val="accent1">
                    <a:lumMod val="50000"/>
                  </a:schemeClr>
                </a:solidFill>
              </a:rPr>
              <a:t> </a:t>
            </a:r>
            <a:r>
              <a:rPr lang="en-US" dirty="0" err="1" smtClean="0">
                <a:solidFill>
                  <a:schemeClr val="accent1">
                    <a:lumMod val="50000"/>
                  </a:schemeClr>
                </a:solidFill>
              </a:rPr>
              <a:t>dlm</a:t>
            </a:r>
            <a:r>
              <a:rPr lang="en-US" dirty="0" smtClean="0">
                <a:solidFill>
                  <a:schemeClr val="accent1">
                    <a:lumMod val="50000"/>
                  </a:schemeClr>
                </a:solidFill>
              </a:rPr>
              <a:t> Wilayah </a:t>
            </a:r>
            <a:r>
              <a:rPr lang="en-US" dirty="0" err="1" smtClean="0">
                <a:solidFill>
                  <a:schemeClr val="accent1">
                    <a:lumMod val="50000"/>
                  </a:schemeClr>
                </a:solidFill>
              </a:rPr>
              <a:t>Filsafat</a:t>
            </a:r>
            <a:endParaRPr lang="en-US" dirty="0" smtClean="0">
              <a:solidFill>
                <a:schemeClr val="accent1">
                  <a:lumMod val="50000"/>
                </a:schemeClr>
              </a:solidFill>
            </a:endParaRPr>
          </a:p>
        </p:txBody>
      </p:sp>
      <p:sp>
        <p:nvSpPr>
          <p:cNvPr id="24" name="Date Placeholder 4"/>
          <p:cNvSpPr>
            <a:spLocks noGrp="1"/>
          </p:cNvSpPr>
          <p:nvPr>
            <p:ph type="dt" sz="half" idx="10"/>
          </p:nvPr>
        </p:nvSpPr>
        <p:spPr/>
        <p:txBody>
          <a:bodyPr/>
          <a:lstStyle/>
          <a:p>
            <a:pPr>
              <a:defRPr/>
            </a:pPr>
            <a:r>
              <a:rPr lang="en-US" smtClean="0"/>
              <a:t>3/8/2015</a:t>
            </a:r>
            <a:endParaRPr lang="en-US"/>
          </a:p>
        </p:txBody>
      </p:sp>
      <p:sp>
        <p:nvSpPr>
          <p:cNvPr id="25" name="Footer Placeholder 5"/>
          <p:cNvSpPr>
            <a:spLocks noGrp="1"/>
          </p:cNvSpPr>
          <p:nvPr>
            <p:ph type="ftr" sz="quarter" idx="11"/>
          </p:nvPr>
        </p:nvSpPr>
        <p:spPr/>
        <p:txBody>
          <a:bodyPr/>
          <a:lstStyle/>
          <a:p>
            <a:pPr>
              <a:defRPr/>
            </a:pPr>
            <a:r>
              <a:rPr lang="en-US" smtClean="0"/>
              <a:t>rudyanto@unika.ac.id</a:t>
            </a:r>
            <a:endParaRPr lang="en-US"/>
          </a:p>
        </p:txBody>
      </p:sp>
      <p:sp>
        <p:nvSpPr>
          <p:cNvPr id="26" name="Slide Number Placeholder 6"/>
          <p:cNvSpPr>
            <a:spLocks noGrp="1"/>
          </p:cNvSpPr>
          <p:nvPr>
            <p:ph type="sldNum" sz="quarter" idx="12"/>
          </p:nvPr>
        </p:nvSpPr>
        <p:spPr/>
        <p:txBody>
          <a:bodyPr/>
          <a:lstStyle/>
          <a:p>
            <a:pPr>
              <a:defRPr/>
            </a:pPr>
            <a:fld id="{F37942FB-EEA9-4819-A897-14DEC9B2B967}" type="slidenum">
              <a:rPr lang="en-US"/>
              <a:pPr>
                <a:defRPr/>
              </a:pPr>
              <a:t>5</a:t>
            </a:fld>
            <a:endParaRPr lang="en-US"/>
          </a:p>
        </p:txBody>
      </p:sp>
      <p:sp>
        <p:nvSpPr>
          <p:cNvPr id="18440" name="Oval 4"/>
          <p:cNvSpPr>
            <a:spLocks noChangeArrowheads="1"/>
          </p:cNvSpPr>
          <p:nvPr/>
        </p:nvSpPr>
        <p:spPr bwMode="auto">
          <a:xfrm>
            <a:off x="990600" y="2133600"/>
            <a:ext cx="3200400" cy="3048000"/>
          </a:xfrm>
          <a:prstGeom prst="ellipse">
            <a:avLst/>
          </a:prstGeom>
          <a:solidFill>
            <a:srgbClr val="99FF33"/>
          </a:solidFill>
          <a:ln w="9525">
            <a:solidFill>
              <a:schemeClr val="bg2"/>
            </a:solidFill>
            <a:round/>
            <a:headEnd/>
            <a:tailEnd/>
          </a:ln>
        </p:spPr>
        <p:txBody>
          <a:bodyPr wrap="none" anchor="ctr"/>
          <a:lstStyle/>
          <a:p>
            <a:pPr algn="ctr" eaLnBrk="0" hangingPunct="0"/>
            <a:endParaRPr lang="id-ID" sz="2400">
              <a:latin typeface="Times New Roman" pitchFamily="18" charset="0"/>
            </a:endParaRPr>
          </a:p>
        </p:txBody>
      </p:sp>
      <p:sp>
        <p:nvSpPr>
          <p:cNvPr id="18441" name="Oval 5"/>
          <p:cNvSpPr>
            <a:spLocks noChangeArrowheads="1"/>
          </p:cNvSpPr>
          <p:nvPr/>
        </p:nvSpPr>
        <p:spPr bwMode="auto">
          <a:xfrm>
            <a:off x="2133600" y="3124200"/>
            <a:ext cx="914400" cy="914400"/>
          </a:xfrm>
          <a:prstGeom prst="ellipse">
            <a:avLst/>
          </a:prstGeom>
          <a:solidFill>
            <a:srgbClr val="000099"/>
          </a:solidFill>
          <a:ln w="9525">
            <a:solidFill>
              <a:schemeClr val="tx1"/>
            </a:solidFill>
            <a:round/>
            <a:headEnd/>
            <a:tailEnd/>
          </a:ln>
        </p:spPr>
        <p:txBody>
          <a:bodyPr wrap="none" anchor="ctr"/>
          <a:lstStyle/>
          <a:p>
            <a:pPr eaLnBrk="0" hangingPunct="0"/>
            <a:endParaRPr lang="id-ID"/>
          </a:p>
        </p:txBody>
      </p:sp>
      <p:sp>
        <p:nvSpPr>
          <p:cNvPr id="18442" name="Line 6"/>
          <p:cNvSpPr>
            <a:spLocks noChangeShapeType="1"/>
          </p:cNvSpPr>
          <p:nvPr/>
        </p:nvSpPr>
        <p:spPr bwMode="auto">
          <a:xfrm>
            <a:off x="2590800" y="2133600"/>
            <a:ext cx="0" cy="3048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7"/>
          <p:cNvSpPr>
            <a:spLocks noChangeShapeType="1"/>
          </p:cNvSpPr>
          <p:nvPr/>
        </p:nvSpPr>
        <p:spPr bwMode="auto">
          <a:xfrm flipH="1">
            <a:off x="1295400" y="2667000"/>
            <a:ext cx="2438400" cy="1981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8"/>
          <p:cNvSpPr>
            <a:spLocks noChangeShapeType="1"/>
          </p:cNvSpPr>
          <p:nvPr/>
        </p:nvSpPr>
        <p:spPr bwMode="auto">
          <a:xfrm>
            <a:off x="1371600" y="2590800"/>
            <a:ext cx="2514600" cy="1981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5" name="Line 9"/>
          <p:cNvSpPr>
            <a:spLocks noChangeShapeType="1"/>
          </p:cNvSpPr>
          <p:nvPr/>
        </p:nvSpPr>
        <p:spPr bwMode="auto">
          <a:xfrm>
            <a:off x="3048000" y="3581400"/>
            <a:ext cx="11430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6" name="Line 10"/>
          <p:cNvSpPr>
            <a:spLocks noChangeShapeType="1"/>
          </p:cNvSpPr>
          <p:nvPr/>
        </p:nvSpPr>
        <p:spPr bwMode="auto">
          <a:xfrm>
            <a:off x="2743200" y="3962400"/>
            <a:ext cx="68580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7" name="Text Box 11"/>
          <p:cNvSpPr txBox="1">
            <a:spLocks noChangeArrowheads="1"/>
          </p:cNvSpPr>
          <p:nvPr/>
        </p:nvSpPr>
        <p:spPr bwMode="auto">
          <a:xfrm>
            <a:off x="1508125" y="3165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8</a:t>
            </a:r>
          </a:p>
        </p:txBody>
      </p:sp>
      <p:sp>
        <p:nvSpPr>
          <p:cNvPr id="18448" name="Text Box 12"/>
          <p:cNvSpPr txBox="1">
            <a:spLocks noChangeArrowheads="1"/>
          </p:cNvSpPr>
          <p:nvPr/>
        </p:nvSpPr>
        <p:spPr bwMode="auto">
          <a:xfrm>
            <a:off x="2117725" y="4079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7</a:t>
            </a:r>
          </a:p>
        </p:txBody>
      </p:sp>
      <p:sp>
        <p:nvSpPr>
          <p:cNvPr id="18449" name="Text Box 13"/>
          <p:cNvSpPr txBox="1">
            <a:spLocks noChangeArrowheads="1"/>
          </p:cNvSpPr>
          <p:nvPr/>
        </p:nvSpPr>
        <p:spPr bwMode="auto">
          <a:xfrm>
            <a:off x="2651125" y="42322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6</a:t>
            </a:r>
          </a:p>
        </p:txBody>
      </p:sp>
      <p:sp>
        <p:nvSpPr>
          <p:cNvPr id="18450" name="Text Box 14"/>
          <p:cNvSpPr txBox="1">
            <a:spLocks noChangeArrowheads="1"/>
          </p:cNvSpPr>
          <p:nvPr/>
        </p:nvSpPr>
        <p:spPr bwMode="auto">
          <a:xfrm>
            <a:off x="30480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5</a:t>
            </a:r>
          </a:p>
        </p:txBody>
      </p:sp>
      <p:sp>
        <p:nvSpPr>
          <p:cNvPr id="18451" name="Text Box 16"/>
          <p:cNvSpPr txBox="1">
            <a:spLocks noChangeArrowheads="1"/>
          </p:cNvSpPr>
          <p:nvPr/>
        </p:nvSpPr>
        <p:spPr bwMode="auto">
          <a:xfrm>
            <a:off x="2117725" y="2403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1</a:t>
            </a:r>
          </a:p>
        </p:txBody>
      </p:sp>
      <p:sp>
        <p:nvSpPr>
          <p:cNvPr id="18452" name="Text Box 17"/>
          <p:cNvSpPr txBox="1">
            <a:spLocks noChangeArrowheads="1"/>
          </p:cNvSpPr>
          <p:nvPr/>
        </p:nvSpPr>
        <p:spPr bwMode="auto">
          <a:xfrm>
            <a:off x="2803525" y="24034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2</a:t>
            </a:r>
          </a:p>
        </p:txBody>
      </p:sp>
      <p:sp>
        <p:nvSpPr>
          <p:cNvPr id="18453" name="Text Box 18"/>
          <p:cNvSpPr txBox="1">
            <a:spLocks noChangeArrowheads="1"/>
          </p:cNvSpPr>
          <p:nvPr/>
        </p:nvSpPr>
        <p:spPr bwMode="auto">
          <a:xfrm>
            <a:off x="3336925" y="2936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3</a:t>
            </a:r>
          </a:p>
        </p:txBody>
      </p:sp>
      <p:sp>
        <p:nvSpPr>
          <p:cNvPr id="18454" name="Text Box 19"/>
          <p:cNvSpPr txBox="1">
            <a:spLocks noChangeArrowheads="1"/>
          </p:cNvSpPr>
          <p:nvPr/>
        </p:nvSpPr>
        <p:spPr bwMode="auto">
          <a:xfrm>
            <a:off x="3429000" y="3657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solidFill>
                  <a:schemeClr val="bg2"/>
                </a:solidFill>
                <a:latin typeface="Times New Roman" pitchFamily="18" charset="0"/>
              </a:rPr>
              <a:t>4</a:t>
            </a:r>
          </a:p>
        </p:txBody>
      </p:sp>
      <p:sp>
        <p:nvSpPr>
          <p:cNvPr id="18455" name="Text Box 20"/>
          <p:cNvSpPr txBox="1">
            <a:spLocks noChangeArrowheads="1"/>
          </p:cNvSpPr>
          <p:nvPr/>
        </p:nvSpPr>
        <p:spPr bwMode="auto">
          <a:xfrm>
            <a:off x="2438400" y="3352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US" sz="2400">
                <a:latin typeface="Times New Roman" pitchFamily="18" charset="0"/>
              </a:rPr>
              <a:t>9</a:t>
            </a:r>
          </a:p>
        </p:txBody>
      </p:sp>
      <p:sp>
        <p:nvSpPr>
          <p:cNvPr id="18456" name="WordArt 21"/>
          <p:cNvSpPr>
            <a:spLocks noChangeArrowheads="1" noChangeShapeType="1" noTextEdit="1"/>
          </p:cNvSpPr>
          <p:nvPr/>
        </p:nvSpPr>
        <p:spPr bwMode="auto">
          <a:xfrm>
            <a:off x="2438400" y="2590800"/>
            <a:ext cx="371475" cy="514350"/>
          </a:xfrm>
          <a:prstGeom prst="rect">
            <a:avLst/>
          </a:prstGeom>
        </p:spPr>
        <p:txBody>
          <a:bodyPr wrap="none" fromWordArt="1">
            <a:prstTxWarp prst="textPlain">
              <a:avLst>
                <a:gd name="adj" fmla="val 50000"/>
              </a:avLst>
            </a:prstTxWarp>
          </a:bodyPr>
          <a:lstStyle/>
          <a:p>
            <a:pPr algn="ctr"/>
            <a:r>
              <a:rPr lang="en-US" sz="1400" kern="10">
                <a:ln w="9525">
                  <a:solidFill>
                    <a:srgbClr val="000000"/>
                  </a:solidFill>
                  <a:round/>
                  <a:headEnd type="none" w="sm" len="sm"/>
                  <a:tailEnd type="none" w="sm" len="sm"/>
                </a:ln>
                <a:solidFill>
                  <a:srgbClr val="FFFFFF"/>
                </a:solidFill>
                <a:latin typeface="Arial Black"/>
              </a:rPr>
              <a:t>ada</a:t>
            </a:r>
          </a:p>
        </p:txBody>
      </p:sp>
      <p:sp>
        <p:nvSpPr>
          <p:cNvPr id="18457" name="WordArt 22"/>
          <p:cNvSpPr>
            <a:spLocks noChangeArrowheads="1" noChangeShapeType="1" noTextEdit="1"/>
          </p:cNvSpPr>
          <p:nvPr/>
        </p:nvSpPr>
        <p:spPr bwMode="auto">
          <a:xfrm rot="-3319650">
            <a:off x="2840832" y="3940968"/>
            <a:ext cx="1409700" cy="385763"/>
          </a:xfrm>
          <a:prstGeom prst="rect">
            <a:avLst/>
          </a:prstGeom>
        </p:spPr>
        <p:txBody>
          <a:bodyPr wrap="none" fromWordArt="1">
            <a:prstTxWarp prst="textCanDown">
              <a:avLst>
                <a:gd name="adj" fmla="val 33333"/>
              </a:avLst>
            </a:prstTxWarp>
          </a:bodyPr>
          <a:lstStyle/>
          <a:p>
            <a:pPr algn="ctr"/>
            <a:r>
              <a:rPr lang="en-US" kern="10">
                <a:ln w="9525">
                  <a:solidFill>
                    <a:srgbClr val="000000"/>
                  </a:solidFill>
                  <a:round/>
                  <a:headEnd type="none" w="sm" len="sm"/>
                  <a:tailEnd type="none" w="sm" len="sm"/>
                </a:ln>
                <a:solidFill>
                  <a:srgbClr val="000000"/>
                </a:solidFill>
                <a:latin typeface="Times New Roman"/>
                <a:cs typeface="Times New Roman"/>
              </a:rPr>
              <a:t>Pengetahuan</a:t>
            </a:r>
          </a:p>
        </p:txBody>
      </p:sp>
      <p:sp>
        <p:nvSpPr>
          <p:cNvPr id="18458" name="WordArt 25"/>
          <p:cNvSpPr>
            <a:spLocks noChangeArrowheads="1" noChangeShapeType="1" noTextEdit="1"/>
          </p:cNvSpPr>
          <p:nvPr/>
        </p:nvSpPr>
        <p:spPr bwMode="auto">
          <a:xfrm rot="3698626">
            <a:off x="1447800" y="3886200"/>
            <a:ext cx="904875" cy="600075"/>
          </a:xfrm>
          <a:prstGeom prst="rect">
            <a:avLst/>
          </a:prstGeom>
        </p:spPr>
        <p:txBody>
          <a:bodyPr wrap="none" fromWordArt="1">
            <a:prstTxWarp prst="textCanDown">
              <a:avLst>
                <a:gd name="adj" fmla="val 33333"/>
              </a:avLst>
            </a:prstTxWarp>
          </a:bodyPr>
          <a:lstStyle/>
          <a:p>
            <a:pPr algn="ctr"/>
            <a:r>
              <a:rPr lang="en-US" kern="10">
                <a:ln w="9525">
                  <a:solidFill>
                    <a:srgbClr val="000000"/>
                  </a:solidFill>
                  <a:round/>
                  <a:headEnd type="none" w="sm" len="sm"/>
                  <a:tailEnd type="none" w="sm" len="sm"/>
                </a:ln>
                <a:solidFill>
                  <a:srgbClr val="000000"/>
                </a:solidFill>
                <a:latin typeface="Times New Roman"/>
                <a:cs typeface="Times New Roman"/>
              </a:rPr>
              <a:t>Nilai-nilai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56"/>
                                        </p:tgtEl>
                                        <p:attrNameLst>
                                          <p:attrName>style.visibility</p:attrName>
                                        </p:attrNameLst>
                                      </p:cBhvr>
                                      <p:to>
                                        <p:strVal val="visible"/>
                                      </p:to>
                                    </p:set>
                                    <p:animEffect transition="in" filter="wipe(down)">
                                      <p:cBhvr>
                                        <p:cTn id="7" dur="500"/>
                                        <p:tgtEl>
                                          <p:spTgt spid="184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8457"/>
                                        </p:tgtEl>
                                        <p:attrNameLst>
                                          <p:attrName>style.visibility</p:attrName>
                                        </p:attrNameLst>
                                      </p:cBhvr>
                                      <p:to>
                                        <p:strVal val="visible"/>
                                      </p:to>
                                    </p:set>
                                    <p:animEffect transition="in" filter="circle(in)">
                                      <p:cBhvr>
                                        <p:cTn id="12" dur="2000"/>
                                        <p:tgtEl>
                                          <p:spTgt spid="184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58"/>
                                        </p:tgtEl>
                                        <p:attrNameLst>
                                          <p:attrName>style.visibility</p:attrName>
                                        </p:attrNameLst>
                                      </p:cBhvr>
                                      <p:to>
                                        <p:strVal val="visible"/>
                                      </p:to>
                                    </p:set>
                                    <p:anim calcmode="lin" valueType="num">
                                      <p:cBhvr additive="base">
                                        <p:cTn id="17" dur="500" fill="hold"/>
                                        <p:tgtEl>
                                          <p:spTgt spid="18458"/>
                                        </p:tgtEl>
                                        <p:attrNameLst>
                                          <p:attrName>ppt_x</p:attrName>
                                        </p:attrNameLst>
                                      </p:cBhvr>
                                      <p:tavLst>
                                        <p:tav tm="0">
                                          <p:val>
                                            <p:strVal val="#ppt_x"/>
                                          </p:val>
                                        </p:tav>
                                        <p:tav tm="100000">
                                          <p:val>
                                            <p:strVal val="#ppt_x"/>
                                          </p:val>
                                        </p:tav>
                                      </p:tavLst>
                                    </p:anim>
                                    <p:anim calcmode="lin" valueType="num">
                                      <p:cBhvr additive="base">
                                        <p:cTn id="18" dur="500" fill="hold"/>
                                        <p:tgtEl>
                                          <p:spTgt spid="1845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18441"/>
                                        </p:tgtEl>
                                        <p:attrNameLst>
                                          <p:attrName>style.visibility</p:attrName>
                                        </p:attrNameLst>
                                      </p:cBhvr>
                                      <p:to>
                                        <p:strVal val="visible"/>
                                      </p:to>
                                    </p:set>
                                    <p:animEffect transition="in" filter="wheel(1)">
                                      <p:cBhvr>
                                        <p:cTn id="23" dur="2000"/>
                                        <p:tgtEl>
                                          <p:spTgt spid="1844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8455"/>
                                        </p:tgtEl>
                                        <p:attrNameLst>
                                          <p:attrName>style.visibility</p:attrName>
                                        </p:attrNameLst>
                                      </p:cBhvr>
                                      <p:to>
                                        <p:strVal val="visible"/>
                                      </p:to>
                                    </p:set>
                                    <p:animEffect transition="in" filter="wipe(down)">
                                      <p:cBhvr>
                                        <p:cTn id="28" dur="500"/>
                                        <p:tgtEl>
                                          <p:spTgt spid="1845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436">
                                            <p:txEl>
                                              <p:pRg st="0" end="0"/>
                                            </p:txEl>
                                          </p:spTgt>
                                        </p:tgtEl>
                                        <p:attrNameLst>
                                          <p:attrName>style.visibility</p:attrName>
                                        </p:attrNameLst>
                                      </p:cBhvr>
                                      <p:to>
                                        <p:strVal val="visible"/>
                                      </p:to>
                                    </p:set>
                                    <p:anim calcmode="lin" valueType="num">
                                      <p:cBhvr additive="base">
                                        <p:cTn id="33" dur="5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436">
                                            <p:txEl>
                                              <p:pRg st="1" end="1"/>
                                            </p:txEl>
                                          </p:spTgt>
                                        </p:tgtEl>
                                        <p:attrNameLst>
                                          <p:attrName>style.visibility</p:attrName>
                                        </p:attrNameLst>
                                      </p:cBhvr>
                                      <p:to>
                                        <p:strVal val="visible"/>
                                      </p:to>
                                    </p:set>
                                    <p:anim calcmode="lin" valueType="num">
                                      <p:cBhvr additive="base">
                                        <p:cTn id="39" dur="5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436">
                                            <p:txEl>
                                              <p:pRg st="2" end="2"/>
                                            </p:txEl>
                                          </p:spTgt>
                                        </p:tgtEl>
                                        <p:attrNameLst>
                                          <p:attrName>style.visibility</p:attrName>
                                        </p:attrNameLst>
                                      </p:cBhvr>
                                      <p:to>
                                        <p:strVal val="visible"/>
                                      </p:to>
                                    </p:set>
                                    <p:anim calcmode="lin" valueType="num">
                                      <p:cBhvr additive="base">
                                        <p:cTn id="45" dur="500" fill="hold"/>
                                        <p:tgtEl>
                                          <p:spTgt spid="18436">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4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8436">
                                            <p:txEl>
                                              <p:pRg st="3" end="3"/>
                                            </p:txEl>
                                          </p:spTgt>
                                        </p:tgtEl>
                                        <p:attrNameLst>
                                          <p:attrName>style.visibility</p:attrName>
                                        </p:attrNameLst>
                                      </p:cBhvr>
                                      <p:to>
                                        <p:strVal val="visible"/>
                                      </p:to>
                                    </p:set>
                                    <p:anim calcmode="lin" valueType="num">
                                      <p:cBhvr additive="base">
                                        <p:cTn id="51" dur="500" fill="hold"/>
                                        <p:tgtEl>
                                          <p:spTgt spid="18436">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436">
                                            <p:txEl>
                                              <p:pRg st="4" end="4"/>
                                            </p:txEl>
                                          </p:spTgt>
                                        </p:tgtEl>
                                        <p:attrNameLst>
                                          <p:attrName>style.visibility</p:attrName>
                                        </p:attrNameLst>
                                      </p:cBhvr>
                                      <p:to>
                                        <p:strVal val="visible"/>
                                      </p:to>
                                    </p:set>
                                    <p:anim calcmode="lin" valueType="num">
                                      <p:cBhvr additive="base">
                                        <p:cTn id="57" dur="500" fill="hold"/>
                                        <p:tgtEl>
                                          <p:spTgt spid="18436">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843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436">
                                            <p:txEl>
                                              <p:pRg st="5" end="5"/>
                                            </p:txEl>
                                          </p:spTgt>
                                        </p:tgtEl>
                                        <p:attrNameLst>
                                          <p:attrName>style.visibility</p:attrName>
                                        </p:attrNameLst>
                                      </p:cBhvr>
                                      <p:to>
                                        <p:strVal val="visible"/>
                                      </p:to>
                                    </p:set>
                                    <p:anim calcmode="lin" valueType="num">
                                      <p:cBhvr additive="base">
                                        <p:cTn id="63" dur="500" fill="hold"/>
                                        <p:tgtEl>
                                          <p:spTgt spid="1843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843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8436">
                                            <p:txEl>
                                              <p:pRg st="6" end="6"/>
                                            </p:txEl>
                                          </p:spTgt>
                                        </p:tgtEl>
                                        <p:attrNameLst>
                                          <p:attrName>style.visibility</p:attrName>
                                        </p:attrNameLst>
                                      </p:cBhvr>
                                      <p:to>
                                        <p:strVal val="visible"/>
                                      </p:to>
                                    </p:set>
                                    <p:anim calcmode="lin" valueType="num">
                                      <p:cBhvr additive="base">
                                        <p:cTn id="69" dur="500" fill="hold"/>
                                        <p:tgtEl>
                                          <p:spTgt spid="18436">
                                            <p:txEl>
                                              <p:pRg st="6" end="6"/>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84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8436">
                                            <p:txEl>
                                              <p:pRg st="7" end="7"/>
                                            </p:txEl>
                                          </p:spTgt>
                                        </p:tgtEl>
                                        <p:attrNameLst>
                                          <p:attrName>style.visibility</p:attrName>
                                        </p:attrNameLst>
                                      </p:cBhvr>
                                      <p:to>
                                        <p:strVal val="visible"/>
                                      </p:to>
                                    </p:set>
                                    <p:anim calcmode="lin" valueType="num">
                                      <p:cBhvr additive="base">
                                        <p:cTn id="75" dur="500" fill="hold"/>
                                        <p:tgtEl>
                                          <p:spTgt spid="18436">
                                            <p:txEl>
                                              <p:pRg st="7" end="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43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8436">
                                            <p:txEl>
                                              <p:pRg st="8" end="8"/>
                                            </p:txEl>
                                          </p:spTgt>
                                        </p:tgtEl>
                                        <p:attrNameLst>
                                          <p:attrName>style.visibility</p:attrName>
                                        </p:attrNameLst>
                                      </p:cBhvr>
                                      <p:to>
                                        <p:strVal val="visible"/>
                                      </p:to>
                                    </p:set>
                                    <p:anim calcmode="lin" valueType="num">
                                      <p:cBhvr additive="base">
                                        <p:cTn id="81" dur="500" fill="hold"/>
                                        <p:tgtEl>
                                          <p:spTgt spid="18436">
                                            <p:txEl>
                                              <p:pRg st="8" end="8"/>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43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P spid="18441" grpId="0" animBg="1"/>
      <p:bldP spid="18455" grpId="0"/>
      <p:bldP spid="18456" grpId="0" animBg="1"/>
      <p:bldP spid="18457" grpId="0" animBg="1"/>
      <p:bldP spid="1845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7" descr="DaliJ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4419600"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50</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descr="DaliDi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90600"/>
            <a:ext cx="37417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51</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daliKakiSculpt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371600"/>
            <a:ext cx="4572000" cy="337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3/8/2015</a:t>
            </a:r>
            <a:endParaRPr lang="en-US"/>
          </a:p>
        </p:txBody>
      </p:sp>
      <p:sp>
        <p:nvSpPr>
          <p:cNvPr id="3" name="Footer Placeholder 2"/>
          <p:cNvSpPr>
            <a:spLocks noGrp="1"/>
          </p:cNvSpPr>
          <p:nvPr>
            <p:ph type="ftr" sz="quarter" idx="11"/>
          </p:nvPr>
        </p:nvSpPr>
        <p:spPr/>
        <p:txBody>
          <a:bodyPr/>
          <a:lstStyle/>
          <a:p>
            <a:pPr>
              <a:defRPr/>
            </a:pPr>
            <a:r>
              <a:rPr lang="en-US" smtClean="0"/>
              <a:t>rudyanto@unika.ac.id</a:t>
            </a:r>
            <a:endParaRPr lang="en-US"/>
          </a:p>
        </p:txBody>
      </p:sp>
      <p:sp>
        <p:nvSpPr>
          <p:cNvPr id="4" name="Slide Number Placeholder 3"/>
          <p:cNvSpPr>
            <a:spLocks noGrp="1"/>
          </p:cNvSpPr>
          <p:nvPr>
            <p:ph type="sldNum" sz="quarter" idx="12"/>
          </p:nvPr>
        </p:nvSpPr>
        <p:spPr/>
        <p:txBody>
          <a:bodyPr/>
          <a:lstStyle/>
          <a:p>
            <a:pPr>
              <a:defRPr/>
            </a:pPr>
            <a:fld id="{1E513AB4-0BF7-40E0-BF76-55509FE4B3C8}" type="slidenum">
              <a:rPr lang="en-US" smtClean="0"/>
              <a:pPr>
                <a:defRPr/>
              </a:pPr>
              <a:t>52</a:t>
            </a:fld>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eaLnBrk="1" hangingPunct="1"/>
            <a:r>
              <a:rPr lang="en-US" smtClean="0"/>
              <a:t>Nilai, Pengalaman</a:t>
            </a:r>
          </a:p>
          <a:p>
            <a:pPr eaLnBrk="1" hangingPunct="1"/>
            <a:r>
              <a:rPr lang="en-US" smtClean="0"/>
              <a:t>Kreativitas, Penampilan</a:t>
            </a:r>
          </a:p>
          <a:p>
            <a:pPr eaLnBrk="1" hangingPunct="1"/>
            <a:r>
              <a:rPr lang="en-US" smtClean="0"/>
              <a:t>Intuisi &amp; emosi, Simbolisme</a:t>
            </a:r>
          </a:p>
          <a:p>
            <a:pPr eaLnBrk="1" hangingPunct="1"/>
            <a:r>
              <a:rPr lang="en-US" smtClean="0"/>
              <a:t>Ekspresi, Intensi</a:t>
            </a:r>
          </a:p>
          <a:p>
            <a:pPr eaLnBrk="1" hangingPunct="1"/>
            <a:r>
              <a:rPr lang="en-US" smtClean="0"/>
              <a:t>Apresiasi, Moralitas</a:t>
            </a:r>
          </a:p>
        </p:txBody>
      </p:sp>
      <p:sp>
        <p:nvSpPr>
          <p:cNvPr id="19458" name="Rectangle 2"/>
          <p:cNvSpPr>
            <a:spLocks noGrp="1" noChangeArrowheads="1"/>
          </p:cNvSpPr>
          <p:nvPr>
            <p:ph type="title"/>
          </p:nvPr>
        </p:nvSpPr>
        <p:spPr/>
        <p:txBody>
          <a:bodyPr>
            <a:normAutofit/>
          </a:bodyPr>
          <a:lstStyle/>
          <a:p>
            <a:pPr eaLnBrk="1" hangingPunct="1"/>
            <a:r>
              <a:rPr lang="en-US" smtClean="0"/>
              <a:t>Aspek2 Estetika</a:t>
            </a:r>
          </a:p>
        </p:txBody>
      </p:sp>
      <p:sp>
        <p:nvSpPr>
          <p:cNvPr id="4" name="Date Placeholder 3"/>
          <p:cNvSpPr>
            <a:spLocks noGrp="1"/>
          </p:cNvSpPr>
          <p:nvPr>
            <p:ph type="dt" sz="half" idx="10"/>
          </p:nvPr>
        </p:nvSpPr>
        <p:spPr/>
        <p:txBody>
          <a:bodyPr/>
          <a:lstStyle/>
          <a:p>
            <a:pPr>
              <a:defRPr/>
            </a:pPr>
            <a:r>
              <a:rPr lang="en-US" smtClean="0"/>
              <a:t>3/8/2015</a:t>
            </a:r>
            <a:endParaRPr lang="en-US"/>
          </a:p>
        </p:txBody>
      </p:sp>
      <p:sp>
        <p:nvSpPr>
          <p:cNvPr id="5" name="Footer Placeholder 4"/>
          <p:cNvSpPr>
            <a:spLocks noGrp="1"/>
          </p:cNvSpPr>
          <p:nvPr>
            <p:ph type="ftr" sz="quarter" idx="11"/>
          </p:nvPr>
        </p:nvSpPr>
        <p:spPr/>
        <p:txBody>
          <a:bodyPr/>
          <a:lstStyle/>
          <a:p>
            <a:pPr>
              <a:defRPr/>
            </a:pPr>
            <a:r>
              <a:rPr lang="en-US" smtClean="0"/>
              <a:t>rudyanto@unika.ac.id</a:t>
            </a:r>
            <a:endParaRPr lang="en-US"/>
          </a:p>
        </p:txBody>
      </p:sp>
      <p:sp>
        <p:nvSpPr>
          <p:cNvPr id="6" name="Slide Number Placeholder 5"/>
          <p:cNvSpPr>
            <a:spLocks noGrp="1"/>
          </p:cNvSpPr>
          <p:nvPr>
            <p:ph type="sldNum" sz="quarter" idx="12"/>
          </p:nvPr>
        </p:nvSpPr>
        <p:spPr/>
        <p:txBody>
          <a:bodyPr/>
          <a:lstStyle/>
          <a:p>
            <a:pPr>
              <a:defRPr/>
            </a:pPr>
            <a:fld id="{97A0CC87-5B24-4068-86E4-97B71C015CA3}" type="slidenum">
              <a:rPr lang="en-US"/>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down)">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down)">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down)">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down)">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down)">
                                      <p:cBhvr>
                                        <p:cTn id="27"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250px-The_Thinker_cl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0" y="1314450"/>
            <a:ext cx="31750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6C151684-4810-40C0-B9D9-07CA0105D5B5}" type="slidenum">
              <a:rPr lang="en-US" altLang="en-US" smtClean="0">
                <a:solidFill>
                  <a:prstClr val="white"/>
                </a:solidFill>
              </a:rPr>
              <a:pPr>
                <a:defRPr/>
              </a:pPr>
              <a:t>7</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143085566"/>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609600" y="3200400"/>
            <a:ext cx="914400" cy="914400"/>
          </a:xfrm>
          <a:prstGeom prst="rect">
            <a:avLst/>
          </a:prstGeom>
          <a:solidFill>
            <a:srgbClr val="FFCC66"/>
          </a:solidFill>
          <a:ln w="9525">
            <a:solidFill>
              <a:schemeClr val="tx1"/>
            </a:solidFill>
            <a:miter lim="800000"/>
            <a:headEnd/>
            <a:tailEnd/>
          </a:ln>
        </p:spPr>
        <p:txBody>
          <a:bodyPr wrap="none" anchor="ctr"/>
          <a:lstStyle/>
          <a:p>
            <a:pPr algn="ctr"/>
            <a:r>
              <a:rPr lang="en-US" sz="1600">
                <a:solidFill>
                  <a:prstClr val="black"/>
                </a:solidFill>
                <a:latin typeface="Times New Roman" pitchFamily="18" charset="0"/>
                <a:cs typeface="+mn-cs"/>
              </a:rPr>
              <a:t>Ancient</a:t>
            </a:r>
          </a:p>
          <a:p>
            <a:pPr algn="ctr"/>
            <a:r>
              <a:rPr lang="en-US" sz="1600">
                <a:solidFill>
                  <a:prstClr val="black"/>
                </a:solidFill>
                <a:latin typeface="Times New Roman" pitchFamily="18" charset="0"/>
                <a:cs typeface="+mn-cs"/>
              </a:rPr>
              <a:t>time</a:t>
            </a:r>
          </a:p>
        </p:txBody>
      </p:sp>
      <p:sp>
        <p:nvSpPr>
          <p:cNvPr id="6149" name="Rectangle 5"/>
          <p:cNvSpPr>
            <a:spLocks noChangeArrowheads="1"/>
          </p:cNvSpPr>
          <p:nvPr/>
        </p:nvSpPr>
        <p:spPr bwMode="auto">
          <a:xfrm>
            <a:off x="1905000" y="3200400"/>
            <a:ext cx="914400" cy="914400"/>
          </a:xfrm>
          <a:prstGeom prst="rect">
            <a:avLst/>
          </a:prstGeom>
          <a:solidFill>
            <a:srgbClr val="CCFF66"/>
          </a:solidFill>
          <a:ln w="9525">
            <a:solidFill>
              <a:schemeClr val="tx1"/>
            </a:solidFill>
            <a:miter lim="800000"/>
            <a:headEnd/>
            <a:tailEnd/>
          </a:ln>
        </p:spPr>
        <p:txBody>
          <a:bodyPr wrap="none" anchor="ctr"/>
          <a:lstStyle/>
          <a:p>
            <a:pPr algn="ctr"/>
            <a:r>
              <a:rPr lang="en-US" sz="2400">
                <a:solidFill>
                  <a:prstClr val="black"/>
                </a:solidFill>
                <a:latin typeface="Times New Roman" pitchFamily="18" charset="0"/>
                <a:cs typeface="+mn-cs"/>
              </a:rPr>
              <a:t>Middle</a:t>
            </a:r>
          </a:p>
          <a:p>
            <a:pPr algn="ctr"/>
            <a:r>
              <a:rPr lang="en-US" sz="2400">
                <a:solidFill>
                  <a:prstClr val="black"/>
                </a:solidFill>
                <a:latin typeface="Times New Roman" pitchFamily="18" charset="0"/>
                <a:cs typeface="+mn-cs"/>
              </a:rPr>
              <a:t>age</a:t>
            </a:r>
          </a:p>
        </p:txBody>
      </p:sp>
      <p:sp>
        <p:nvSpPr>
          <p:cNvPr id="6150" name="Rectangle 6"/>
          <p:cNvSpPr>
            <a:spLocks noChangeArrowheads="1"/>
          </p:cNvSpPr>
          <p:nvPr/>
        </p:nvSpPr>
        <p:spPr bwMode="auto">
          <a:xfrm>
            <a:off x="3352800" y="3200400"/>
            <a:ext cx="1219200" cy="914400"/>
          </a:xfrm>
          <a:prstGeom prst="rect">
            <a:avLst/>
          </a:prstGeom>
          <a:solidFill>
            <a:srgbClr val="66FF66"/>
          </a:solidFill>
          <a:ln w="9525">
            <a:solidFill>
              <a:schemeClr val="tx1"/>
            </a:solidFill>
            <a:miter lim="800000"/>
            <a:headEnd/>
            <a:tailEnd/>
          </a:ln>
        </p:spPr>
        <p:txBody>
          <a:bodyPr wrap="none" anchor="ctr"/>
          <a:lstStyle/>
          <a:p>
            <a:pPr algn="ctr"/>
            <a:r>
              <a:rPr lang="en-US" sz="2400" b="1">
                <a:solidFill>
                  <a:prstClr val="black"/>
                </a:solidFill>
                <a:latin typeface="Times New Roman" pitchFamily="18" charset="0"/>
                <a:cs typeface="+mn-cs"/>
              </a:rPr>
              <a:t>MODERN</a:t>
            </a:r>
          </a:p>
        </p:txBody>
      </p:sp>
      <p:sp>
        <p:nvSpPr>
          <p:cNvPr id="6151" name="Rectangle 7"/>
          <p:cNvSpPr>
            <a:spLocks noChangeArrowheads="1"/>
          </p:cNvSpPr>
          <p:nvPr/>
        </p:nvSpPr>
        <p:spPr bwMode="auto">
          <a:xfrm>
            <a:off x="5257800" y="3200400"/>
            <a:ext cx="1752600" cy="914400"/>
          </a:xfrm>
          <a:prstGeom prst="rect">
            <a:avLst/>
          </a:prstGeom>
          <a:solidFill>
            <a:srgbClr val="FF6600"/>
          </a:solidFill>
          <a:ln w="9525">
            <a:solidFill>
              <a:schemeClr val="tx1"/>
            </a:solidFill>
            <a:miter lim="800000"/>
            <a:headEnd/>
            <a:tailEnd/>
          </a:ln>
        </p:spPr>
        <p:txBody>
          <a:bodyPr wrap="none" anchor="ctr"/>
          <a:lstStyle/>
          <a:p>
            <a:pPr algn="ctr"/>
            <a:r>
              <a:rPr lang="en-US" sz="2400" b="1">
                <a:solidFill>
                  <a:prstClr val="black"/>
                </a:solidFill>
                <a:latin typeface="Times New Roman" pitchFamily="18" charset="0"/>
                <a:cs typeface="+mn-cs"/>
              </a:rPr>
              <a:t>POSTMODERN</a:t>
            </a:r>
          </a:p>
        </p:txBody>
      </p:sp>
      <p:sp>
        <p:nvSpPr>
          <p:cNvPr id="6152" name="Line 8"/>
          <p:cNvSpPr>
            <a:spLocks noChangeShapeType="1"/>
          </p:cNvSpPr>
          <p:nvPr/>
        </p:nvSpPr>
        <p:spPr bwMode="auto">
          <a:xfrm>
            <a:off x="1524000" y="36576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black"/>
              </a:solidFill>
              <a:latin typeface="Times New Roman" pitchFamily="18" charset="0"/>
              <a:cs typeface="+mn-cs"/>
            </a:endParaRPr>
          </a:p>
        </p:txBody>
      </p:sp>
      <p:sp>
        <p:nvSpPr>
          <p:cNvPr id="6153" name="Line 9"/>
          <p:cNvSpPr>
            <a:spLocks noChangeShapeType="1"/>
          </p:cNvSpPr>
          <p:nvPr/>
        </p:nvSpPr>
        <p:spPr bwMode="auto">
          <a:xfrm>
            <a:off x="2819400" y="3657600"/>
            <a:ext cx="53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black"/>
              </a:solidFill>
              <a:latin typeface="Times New Roman" pitchFamily="18" charset="0"/>
              <a:cs typeface="+mn-cs"/>
            </a:endParaRPr>
          </a:p>
        </p:txBody>
      </p:sp>
      <p:sp>
        <p:nvSpPr>
          <p:cNvPr id="6158" name="Line 14"/>
          <p:cNvSpPr>
            <a:spLocks noChangeShapeType="1"/>
          </p:cNvSpPr>
          <p:nvPr/>
        </p:nvSpPr>
        <p:spPr bwMode="auto">
          <a:xfrm>
            <a:off x="4572000" y="36576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400">
              <a:solidFill>
                <a:prstClr val="black"/>
              </a:solidFill>
              <a:latin typeface="Times New Roman" pitchFamily="18" charset="0"/>
              <a:cs typeface="+mn-cs"/>
            </a:endParaRPr>
          </a:p>
        </p:txBody>
      </p:sp>
      <p:sp>
        <p:nvSpPr>
          <p:cNvPr id="22537" name="Text Box 15"/>
          <p:cNvSpPr txBox="1">
            <a:spLocks noChangeArrowheads="1"/>
          </p:cNvSpPr>
          <p:nvPr/>
        </p:nvSpPr>
        <p:spPr bwMode="auto">
          <a:xfrm>
            <a:off x="5394325" y="4303713"/>
            <a:ext cx="1428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prstClr val="black"/>
                </a:solidFill>
                <a:cs typeface="+mn-cs"/>
              </a:rPr>
              <a:t>1970s - now</a:t>
            </a:r>
          </a:p>
        </p:txBody>
      </p:sp>
      <p:sp>
        <p:nvSpPr>
          <p:cNvPr id="22538" name="Text Box 16"/>
          <p:cNvSpPr txBox="1">
            <a:spLocks noChangeArrowheads="1"/>
          </p:cNvSpPr>
          <p:nvPr/>
        </p:nvSpPr>
        <p:spPr bwMode="auto">
          <a:xfrm>
            <a:off x="3429000" y="4419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solidFill>
                <a:prstClr val="black"/>
              </a:solidFill>
              <a:cs typeface="+mn-cs"/>
            </a:endParaRPr>
          </a:p>
        </p:txBody>
      </p:sp>
      <p:sp>
        <p:nvSpPr>
          <p:cNvPr id="22539" name="Text Box 17"/>
          <p:cNvSpPr txBox="1">
            <a:spLocks noChangeArrowheads="1"/>
          </p:cNvSpPr>
          <p:nvPr/>
        </p:nvSpPr>
        <p:spPr bwMode="auto">
          <a:xfrm>
            <a:off x="3336925" y="4303713"/>
            <a:ext cx="996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prstClr val="black"/>
                </a:solidFill>
                <a:cs typeface="+mn-cs"/>
              </a:rPr>
              <a:t>XV - XX</a:t>
            </a:r>
          </a:p>
        </p:txBody>
      </p:sp>
      <p:sp>
        <p:nvSpPr>
          <p:cNvPr id="22540" name="Text Box 19"/>
          <p:cNvSpPr txBox="1">
            <a:spLocks noChangeArrowheads="1"/>
          </p:cNvSpPr>
          <p:nvPr/>
        </p:nvSpPr>
        <p:spPr bwMode="auto">
          <a:xfrm>
            <a:off x="1965325" y="4227513"/>
            <a:ext cx="78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prstClr val="black"/>
                </a:solidFill>
                <a:cs typeface="+mn-cs"/>
              </a:rPr>
              <a:t>V -XV</a:t>
            </a:r>
          </a:p>
        </p:txBody>
      </p:sp>
      <p:sp>
        <p:nvSpPr>
          <p:cNvPr id="22541" name="Text Box 20"/>
          <p:cNvSpPr txBox="1">
            <a:spLocks noChangeArrowheads="1"/>
          </p:cNvSpPr>
          <p:nvPr/>
        </p:nvSpPr>
        <p:spPr bwMode="auto">
          <a:xfrm>
            <a:off x="4419600" y="4800600"/>
            <a:ext cx="33385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prstClr val="black"/>
                </a:solidFill>
                <a:latin typeface="Monotype Corsiva" pitchFamily="66" charset="0"/>
                <a:cs typeface="+mn-cs"/>
              </a:rPr>
              <a:t>there is no truth, but only versions of it</a:t>
            </a:r>
          </a:p>
        </p:txBody>
      </p:sp>
    </p:spTree>
    <p:extLst>
      <p:ext uri="{BB962C8B-B14F-4D97-AF65-F5344CB8AC3E}">
        <p14:creationId xmlns:p14="http://schemas.microsoft.com/office/powerpoint/2010/main" val="82532119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 calcmode="lin" valueType="num">
                                      <p:cBhvr additive="base">
                                        <p:cTn id="12" dur="500" fill="hold"/>
                                        <p:tgtEl>
                                          <p:spTgt spid="6152"/>
                                        </p:tgtEl>
                                        <p:attrNameLst>
                                          <p:attrName>ppt_x</p:attrName>
                                        </p:attrNameLst>
                                      </p:cBhvr>
                                      <p:tavLst>
                                        <p:tav tm="0">
                                          <p:val>
                                            <p:strVal val="#ppt_x"/>
                                          </p:val>
                                        </p:tav>
                                        <p:tav tm="100000">
                                          <p:val>
                                            <p:strVal val="#ppt_x"/>
                                          </p:val>
                                        </p:tav>
                                      </p:tavLst>
                                    </p:anim>
                                    <p:anim calcmode="lin" valueType="num">
                                      <p:cBhvr additive="base">
                                        <p:cTn id="13"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149"/>
                                        </p:tgtEl>
                                        <p:attrNameLst>
                                          <p:attrName>style.visibility</p:attrName>
                                        </p:attrNameLst>
                                      </p:cBhvr>
                                      <p:to>
                                        <p:strVal val="visible"/>
                                      </p:to>
                                    </p:set>
                                    <p:animEffect transition="in" filter="checkerboard(across)">
                                      <p:cBhvr>
                                        <p:cTn id="18" dur="500"/>
                                        <p:tgtEl>
                                          <p:spTgt spid="614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Effect transition="in" filter="blinds(horizontal)">
                                      <p:cBhvr>
                                        <p:cTn id="23" dur="500"/>
                                        <p:tgtEl>
                                          <p:spTgt spid="615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150"/>
                                        </p:tgtEl>
                                        <p:attrNameLst>
                                          <p:attrName>style.visibility</p:attrName>
                                        </p:attrNameLst>
                                      </p:cBhvr>
                                      <p:to>
                                        <p:strVal val="visible"/>
                                      </p:to>
                                    </p:set>
                                    <p:animEffect transition="in" filter="diamond(in)">
                                      <p:cBhvr>
                                        <p:cTn id="28" dur="2000"/>
                                        <p:tgtEl>
                                          <p:spTgt spid="615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58"/>
                                        </p:tgtEl>
                                        <p:attrNameLst>
                                          <p:attrName>style.visibility</p:attrName>
                                        </p:attrNameLst>
                                      </p:cBhvr>
                                      <p:to>
                                        <p:strVal val="visible"/>
                                      </p:to>
                                    </p:set>
                                    <p:animEffect transition="in" filter="blinds(horizontal)">
                                      <p:cBhvr>
                                        <p:cTn id="33" dur="500"/>
                                        <p:tgtEl>
                                          <p:spTgt spid="615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6151"/>
                                        </p:tgtEl>
                                        <p:attrNameLst>
                                          <p:attrName>style.visibility</p:attrName>
                                        </p:attrNameLst>
                                      </p:cBhvr>
                                      <p:to>
                                        <p:strVal val="visible"/>
                                      </p:to>
                                    </p:set>
                                    <p:animEffect transition="in" filter="box(in)">
                                      <p:cBhvr>
                                        <p:cTn id="38"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P spid="615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371600" y="0"/>
            <a:ext cx="7772400" cy="609600"/>
          </a:xfrm>
        </p:spPr>
        <p:txBody>
          <a:bodyPr/>
          <a:lstStyle/>
          <a:p>
            <a:pPr eaLnBrk="1" hangingPunct="1"/>
            <a:r>
              <a:rPr lang="en-US" sz="4300" smtClean="0"/>
              <a:t>Alur Historis</a:t>
            </a:r>
            <a:endParaRPr lang="en-US" smtClean="0"/>
          </a:p>
        </p:txBody>
      </p:sp>
      <p:graphicFrame>
        <p:nvGraphicFramePr>
          <p:cNvPr id="33795" name="Object 3"/>
          <p:cNvGraphicFramePr>
            <a:graphicFrameLocks noGrp="1" noChangeAspect="1"/>
          </p:cNvGraphicFramePr>
          <p:nvPr>
            <p:ph type="body" idx="1"/>
          </p:nvPr>
        </p:nvGraphicFramePr>
        <p:xfrm>
          <a:off x="1524000" y="914400"/>
          <a:ext cx="5638800" cy="5226050"/>
        </p:xfrm>
        <a:graphic>
          <a:graphicData uri="http://schemas.openxmlformats.org/presentationml/2006/ole">
            <mc:AlternateContent xmlns:mc="http://schemas.openxmlformats.org/markup-compatibility/2006">
              <mc:Choice xmlns:v="urn:schemas-microsoft-com:vml" Requires="v">
                <p:oleObj spid="_x0000_s114696" name="Worksheet" r:id="rId3" imgW="6896518" imgH="6391611" progId="Excel.Sheet.8">
                  <p:embed/>
                </p:oleObj>
              </mc:Choice>
              <mc:Fallback>
                <p:oleObj name="Worksheet" r:id="rId3" imgW="6896518" imgH="6391611"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914400"/>
                        <a:ext cx="5638800" cy="5226050"/>
                      </a:xfrm>
                      <a:prstGeom prst="rect">
                        <a:avLst/>
                      </a:prstGeom>
                      <a:solidFill>
                        <a:srgbClr val="F9F1EE"/>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Date Placeholder 1"/>
          <p:cNvSpPr>
            <a:spLocks noGrp="1"/>
          </p:cNvSpPr>
          <p:nvPr>
            <p:ph type="dt" sz="quarter" idx="10"/>
          </p:nvPr>
        </p:nvSpPr>
        <p:spPr/>
        <p:txBody>
          <a:bodyPr/>
          <a:lstStyle/>
          <a:p>
            <a:pPr>
              <a:defRPr/>
            </a:pPr>
            <a:r>
              <a:rPr lang="en-US" altLang="en-US">
                <a:solidFill>
                  <a:prstClr val="white"/>
                </a:solidFill>
              </a:rPr>
              <a:t>17 Maret 2014</a:t>
            </a:r>
          </a:p>
        </p:txBody>
      </p:sp>
      <p:sp>
        <p:nvSpPr>
          <p:cNvPr id="3" name="Slide Number Placeholder 2"/>
          <p:cNvSpPr>
            <a:spLocks noGrp="1"/>
          </p:cNvSpPr>
          <p:nvPr>
            <p:ph type="sldNum" sz="quarter" idx="12"/>
          </p:nvPr>
        </p:nvSpPr>
        <p:spPr/>
        <p:txBody>
          <a:bodyPr/>
          <a:lstStyle/>
          <a:p>
            <a:pPr>
              <a:defRPr/>
            </a:pPr>
            <a:fld id="{683E8ED3-13F2-4C9C-8510-F29778A2E205}" type="slidenum">
              <a:rPr lang="en-US" altLang="en-US" smtClean="0">
                <a:solidFill>
                  <a:prstClr val="white"/>
                </a:solidFill>
              </a:rPr>
              <a:pPr>
                <a:defRPr/>
              </a:pPr>
              <a:t>9</a:t>
            </a:fld>
            <a:endParaRPr lang="en-US" altLang="en-US">
              <a:solidFill>
                <a:prstClr val="white"/>
              </a:solidFill>
            </a:endParaRPr>
          </a:p>
        </p:txBody>
      </p:sp>
      <p:sp>
        <p:nvSpPr>
          <p:cNvPr id="4" name="Footer Placeholder 3"/>
          <p:cNvSpPr>
            <a:spLocks noGrp="1"/>
          </p:cNvSpPr>
          <p:nvPr>
            <p:ph type="ftr" sz="quarter" idx="11"/>
          </p:nvPr>
        </p:nvSpPr>
        <p:spPr/>
        <p:txBody>
          <a:bodyPr/>
          <a:lstStyle/>
          <a:p>
            <a:pPr>
              <a:defRPr/>
            </a:pPr>
            <a:r>
              <a:rPr lang="en-US" altLang="en-US">
                <a:solidFill>
                  <a:prstClr val="white"/>
                </a:solidFill>
              </a:rPr>
              <a:t>roedzoes@yahoo.com</a:t>
            </a:r>
          </a:p>
        </p:txBody>
      </p:sp>
    </p:spTree>
    <p:extLst>
      <p:ext uri="{BB962C8B-B14F-4D97-AF65-F5344CB8AC3E}">
        <p14:creationId xmlns:p14="http://schemas.microsoft.com/office/powerpoint/2010/main" val="2190475026"/>
      </p:ext>
    </p:extLst>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_rels/theme9.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1.xml><?xml version="1.0" encoding="utf-8"?>
<a:theme xmlns:a="http://schemas.openxmlformats.org/drawingml/2006/main" name="1_Networ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Rud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mployee Ori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Employee Ori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3">
        <a:dk1>
          <a:srgbClr val="5F5F5F"/>
        </a:dk1>
        <a:lt1>
          <a:srgbClr val="FFFFFF"/>
        </a:lt1>
        <a:dk2>
          <a:srgbClr val="5F5F5F"/>
        </a:dk2>
        <a:lt2>
          <a:srgbClr val="80808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Watermark">
  <a:themeElements>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rUDY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1_rUDY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themeOverride>
</file>

<file path=ppt/theme/themeOverride2.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3.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4.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5.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6.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7.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8.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ppt/theme/themeOverride9.xml><?xml version="1.0" encoding="utf-8"?>
<a:themeOverride xmlns:a="http://schemas.openxmlformats.org/drawingml/2006/main">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themeOverride>
</file>

<file path=docProps/app.xml><?xml version="1.0" encoding="utf-8"?>
<Properties xmlns="http://schemas.openxmlformats.org/officeDocument/2006/extended-properties" xmlns:vt="http://schemas.openxmlformats.org/officeDocument/2006/docPropsVTypes">
  <Template>Flow</Template>
  <TotalTime>508</TotalTime>
  <Words>1543</Words>
  <Application>Microsoft Office PowerPoint</Application>
  <PresentationFormat>On-screen Show (4:3)</PresentationFormat>
  <Paragraphs>445</Paragraphs>
  <Slides>52</Slides>
  <Notes>4</Notes>
  <HiddenSlides>0</HiddenSlides>
  <MMClips>0</MMClips>
  <ScaleCrop>false</ScaleCrop>
  <HeadingPairs>
    <vt:vector size="6" baseType="variant">
      <vt:variant>
        <vt:lpstr>Theme</vt:lpstr>
      </vt:variant>
      <vt:variant>
        <vt:i4>14</vt:i4>
      </vt:variant>
      <vt:variant>
        <vt:lpstr>Embedded OLE Servers</vt:lpstr>
      </vt:variant>
      <vt:variant>
        <vt:i4>2</vt:i4>
      </vt:variant>
      <vt:variant>
        <vt:lpstr>Slide Titles</vt:lpstr>
      </vt:variant>
      <vt:variant>
        <vt:i4>52</vt:i4>
      </vt:variant>
    </vt:vector>
  </HeadingPairs>
  <TitlesOfParts>
    <vt:vector size="68" baseType="lpstr">
      <vt:lpstr>Network</vt:lpstr>
      <vt:lpstr>1_Watermark</vt:lpstr>
      <vt:lpstr>GreenRudy</vt:lpstr>
      <vt:lpstr>Default Design</vt:lpstr>
      <vt:lpstr>2_Watermark</vt:lpstr>
      <vt:lpstr>rUDY2</vt:lpstr>
      <vt:lpstr>Austin</vt:lpstr>
      <vt:lpstr>1_rUDY2</vt:lpstr>
      <vt:lpstr>1_Austin</vt:lpstr>
      <vt:lpstr>Concourse</vt:lpstr>
      <vt:lpstr>1_Network</vt:lpstr>
      <vt:lpstr>Office Theme</vt:lpstr>
      <vt:lpstr>1_Office Theme</vt:lpstr>
      <vt:lpstr>Theme2</vt:lpstr>
      <vt:lpstr>Worksheet</vt:lpstr>
      <vt:lpstr>Slide</vt:lpstr>
      <vt:lpstr>E.s.t.e.t.i.k.a. </vt:lpstr>
      <vt:lpstr>Estetika (“tentang Keindahan”) Aesthetics &lt; Aethanomai(Y)menikmati</vt:lpstr>
      <vt:lpstr>Dasar2 Filsafat E.s.t.e.t.i.k.a. </vt:lpstr>
      <vt:lpstr>PowerPoint Presentation</vt:lpstr>
      <vt:lpstr>Estetika dlm Wilayah Filsafat</vt:lpstr>
      <vt:lpstr>Aspek2 Estetika</vt:lpstr>
      <vt:lpstr>PowerPoint Presentation</vt:lpstr>
      <vt:lpstr>PowerPoint Presentation</vt:lpstr>
      <vt:lpstr>Alur Historis</vt:lpstr>
      <vt:lpstr>Pergolakaan pemikiran manusia</vt:lpstr>
      <vt:lpstr>Pergolakan pemikiran manusia</vt:lpstr>
      <vt:lpstr>Yin – Yang </vt:lpstr>
      <vt:lpstr>Monotheistic, Ibrahimism</vt:lpstr>
      <vt:lpstr>Renaissance</vt:lpstr>
      <vt:lpstr>Taman Jepang </vt:lpstr>
      <vt:lpstr>Taman Versailles </vt:lpstr>
      <vt:lpstr> </vt:lpstr>
      <vt:lpstr>PowerPoint Presentation</vt:lpstr>
      <vt:lpstr>Big bang laboratorium</vt:lpstr>
      <vt:lpstr>PowerPoint Presentation</vt:lpstr>
      <vt:lpstr>Sudut Pembahasan :</vt:lpstr>
      <vt:lpstr>Alur Historis (Barat)</vt:lpstr>
      <vt:lpstr>Masa Plato (428 - 348 SM)</vt:lpstr>
      <vt:lpstr>Aristoteles (384 -322SM)</vt:lpstr>
      <vt:lpstr>Plotinos (205 -270 SM)</vt:lpstr>
      <vt:lpstr>Middle-Ages (V –XV)</vt:lpstr>
      <vt:lpstr>Renaissance (1350 -1600)</vt:lpstr>
      <vt:lpstr>Renaissance a new worldliness of life.</vt:lpstr>
      <vt:lpstr>Aufklarung (1650 1850) </vt:lpstr>
      <vt:lpstr>Faculty of Aesthetics Immanuel Kant (Idealisme)</vt:lpstr>
      <vt:lpstr>Kant’s disterestedness</vt:lpstr>
      <vt:lpstr>Kant’s disterestedness</vt:lpstr>
      <vt:lpstr>Romantik ( 1850 – 1900)</vt:lpstr>
      <vt:lpstr>Modern</vt:lpstr>
      <vt:lpstr>Postmodernisme </vt:lpstr>
      <vt:lpstr>Postmodernism </vt:lpstr>
      <vt:lpstr> </vt:lpstr>
      <vt:lpstr> </vt:lpstr>
      <vt:lpstr> </vt:lpstr>
      <vt:lpstr>PowerPoint Presentation</vt:lpstr>
      <vt:lpstr>PowerPoint Presentation</vt:lpstr>
      <vt:lpstr>PowerPoint Presentation</vt:lpstr>
      <vt:lpstr>Postmodern movement</vt:lpstr>
      <vt:lpstr>Jean Francois Lyotard The Postmodern Condition, a Report on konowledge (1979)</vt:lpstr>
      <vt:lpstr>P I c a s s o ,   </vt:lpstr>
      <vt:lpstr>PowerPoint Presentation</vt:lpstr>
      <vt:lpstr>PowerPoint Presentation</vt:lpstr>
      <vt:lpstr>Salavadore Dali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unika</dc:creator>
  <cp:lastModifiedBy>Windows 7</cp:lastModifiedBy>
  <cp:revision>41</cp:revision>
  <dcterms:created xsi:type="dcterms:W3CDTF">1601-01-01T00:00:00Z</dcterms:created>
  <dcterms:modified xsi:type="dcterms:W3CDTF">2016-03-07T13:58:25Z</dcterms:modified>
</cp:coreProperties>
</file>